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9" r:id="rId1"/>
  </p:sldMasterIdLst>
  <p:notesMasterIdLst>
    <p:notesMasterId r:id="rId15"/>
  </p:notesMasterIdLst>
  <p:sldIdLst>
    <p:sldId id="256" r:id="rId2"/>
    <p:sldId id="283" r:id="rId3"/>
    <p:sldId id="284" r:id="rId4"/>
    <p:sldId id="292" r:id="rId5"/>
    <p:sldId id="285" r:id="rId6"/>
    <p:sldId id="286" r:id="rId7"/>
    <p:sldId id="287" r:id="rId8"/>
    <p:sldId id="288" r:id="rId9"/>
    <p:sldId id="289" r:id="rId10"/>
    <p:sldId id="293" r:id="rId11"/>
    <p:sldId id="290" r:id="rId12"/>
    <p:sldId id="291" r:id="rId13"/>
    <p:sldId id="270" r:id="rId14"/>
  </p:sldIdLst>
  <p:sldSz cx="9144000" cy="5143500" type="screen16x9"/>
  <p:notesSz cx="6858000" cy="9144000"/>
  <p:embeddedFontLst>
    <p:embeddedFont>
      <p:font typeface="Source Sans Pro" panose="020B0503030403020204" pitchFamily="34" charset="0"/>
      <p:regular r:id="rId16"/>
      <p:bold r:id="rId17"/>
      <p:italic r:id="rId18"/>
      <p:boldItalic r:id="rId19"/>
    </p:embeddedFont>
    <p:embeddedFont>
      <p:font typeface="Montserrat" panose="00000500000000000000" pitchFamily="50" charset="0"/>
      <p:regular r:id="rId20"/>
      <p:bold r:id="rId2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976F476-ECA2-4579-9E79-A95BD9DCD2B9}">
  <a:tblStyle styleId="{8976F476-ECA2-4579-9E79-A95BD9DCD2B9}"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90" d="100"/>
          <a:sy n="90" d="100"/>
        </p:scale>
        <p:origin x="66"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175" y="685800"/>
            <a:ext cx="60963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Shape 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extLst>
      <p:ext uri="{BB962C8B-B14F-4D97-AF65-F5344CB8AC3E}">
        <p14:creationId xmlns:p14="http://schemas.microsoft.com/office/powerpoint/2010/main" val="427446487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 name="Shape 6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33283779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Shape 27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3" name="Shape 27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518128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Shape 27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3" name="Shape 27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2065071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Shape 27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3" name="Shape 27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24794833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Shape 1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9" name="Shape 19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21187651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Shape 27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3" name="Shape 27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1465852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Shape 27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3" name="Shape 27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25532990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Shape 27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3" name="Shape 27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31630210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Shape 27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3" name="Shape 27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31349025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Shape 27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3" name="Shape 27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28887669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Shape 27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3" name="Shape 27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32118019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Shape 27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3" name="Shape 27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24820989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Shape 27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3" name="Shape 27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296156838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Shape 10"/>
          <p:cNvSpPr/>
          <p:nvPr/>
        </p:nvSpPr>
        <p:spPr>
          <a:xfrm>
            <a:off x="-25" y="0"/>
            <a:ext cx="9144000" cy="2571600"/>
          </a:xfrm>
          <a:prstGeom prst="rect">
            <a:avLst/>
          </a:prstGeom>
          <a:solidFill>
            <a:srgbClr val="00BEF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pic>
        <p:nvPicPr>
          <p:cNvPr id="11" name="Shape 11" descr="marco.png"/>
          <p:cNvPicPr preferRelativeResize="0"/>
          <p:nvPr/>
        </p:nvPicPr>
        <p:blipFill>
          <a:blip r:embed="rId2">
            <a:alphaModFix/>
          </a:blip>
          <a:stretch>
            <a:fillRect/>
          </a:stretch>
        </p:blipFill>
        <p:spPr>
          <a:xfrm>
            <a:off x="0" y="0"/>
            <a:ext cx="9144000" cy="5143500"/>
          </a:xfrm>
          <a:prstGeom prst="rect">
            <a:avLst/>
          </a:prstGeom>
          <a:noFill/>
          <a:ln>
            <a:noFill/>
          </a:ln>
        </p:spPr>
      </p:pic>
      <p:sp>
        <p:nvSpPr>
          <p:cNvPr id="12" name="Shape 12"/>
          <p:cNvSpPr txBox="1">
            <a:spLocks noGrp="1"/>
          </p:cNvSpPr>
          <p:nvPr>
            <p:ph type="ctrTitle"/>
          </p:nvPr>
        </p:nvSpPr>
        <p:spPr>
          <a:xfrm>
            <a:off x="1139200" y="645550"/>
            <a:ext cx="6865800" cy="1926300"/>
          </a:xfrm>
          <a:prstGeom prst="rect">
            <a:avLst/>
          </a:prstGeom>
        </p:spPr>
        <p:txBody>
          <a:bodyPr spcFirstLastPara="1" wrap="square" lIns="91425" tIns="91425" rIns="91425" bIns="91425" anchor="b" anchorCtr="0"/>
          <a:lstStyle>
            <a:lvl1pPr lvl="0">
              <a:spcBef>
                <a:spcPts val="0"/>
              </a:spcBef>
              <a:spcAft>
                <a:spcPts val="0"/>
              </a:spcAft>
              <a:buClr>
                <a:srgbClr val="FFFFFF"/>
              </a:buClr>
              <a:buSzPts val="3600"/>
              <a:buNone/>
              <a:defRPr sz="3600">
                <a:solidFill>
                  <a:srgbClr val="FFFFFF"/>
                </a:solidFill>
              </a:defRPr>
            </a:lvl1pPr>
            <a:lvl2pPr lvl="1">
              <a:spcBef>
                <a:spcPts val="0"/>
              </a:spcBef>
              <a:spcAft>
                <a:spcPts val="0"/>
              </a:spcAft>
              <a:buClr>
                <a:srgbClr val="FFFFFF"/>
              </a:buClr>
              <a:buSzPts val="3600"/>
              <a:buNone/>
              <a:defRPr sz="3600">
                <a:solidFill>
                  <a:srgbClr val="FFFFFF"/>
                </a:solidFill>
              </a:defRPr>
            </a:lvl2pPr>
            <a:lvl3pPr lvl="2">
              <a:spcBef>
                <a:spcPts val="0"/>
              </a:spcBef>
              <a:spcAft>
                <a:spcPts val="0"/>
              </a:spcAft>
              <a:buClr>
                <a:srgbClr val="FFFFFF"/>
              </a:buClr>
              <a:buSzPts val="3600"/>
              <a:buNone/>
              <a:defRPr sz="3600">
                <a:solidFill>
                  <a:srgbClr val="FFFFFF"/>
                </a:solidFill>
              </a:defRPr>
            </a:lvl3pPr>
            <a:lvl4pPr lvl="3">
              <a:spcBef>
                <a:spcPts val="0"/>
              </a:spcBef>
              <a:spcAft>
                <a:spcPts val="0"/>
              </a:spcAft>
              <a:buClr>
                <a:srgbClr val="FFFFFF"/>
              </a:buClr>
              <a:buSzPts val="3600"/>
              <a:buNone/>
              <a:defRPr sz="3600">
                <a:solidFill>
                  <a:srgbClr val="FFFFFF"/>
                </a:solidFill>
              </a:defRPr>
            </a:lvl4pPr>
            <a:lvl5pPr lvl="4">
              <a:spcBef>
                <a:spcPts val="0"/>
              </a:spcBef>
              <a:spcAft>
                <a:spcPts val="0"/>
              </a:spcAft>
              <a:buClr>
                <a:srgbClr val="FFFFFF"/>
              </a:buClr>
              <a:buSzPts val="3600"/>
              <a:buNone/>
              <a:defRPr sz="3600">
                <a:solidFill>
                  <a:srgbClr val="FFFFFF"/>
                </a:solidFill>
              </a:defRPr>
            </a:lvl5pPr>
            <a:lvl6pPr lvl="5">
              <a:spcBef>
                <a:spcPts val="0"/>
              </a:spcBef>
              <a:spcAft>
                <a:spcPts val="0"/>
              </a:spcAft>
              <a:buClr>
                <a:srgbClr val="FFFFFF"/>
              </a:buClr>
              <a:buSzPts val="3600"/>
              <a:buNone/>
              <a:defRPr sz="3600">
                <a:solidFill>
                  <a:srgbClr val="FFFFFF"/>
                </a:solidFill>
              </a:defRPr>
            </a:lvl6pPr>
            <a:lvl7pPr lvl="6">
              <a:spcBef>
                <a:spcPts val="0"/>
              </a:spcBef>
              <a:spcAft>
                <a:spcPts val="0"/>
              </a:spcAft>
              <a:buClr>
                <a:srgbClr val="FFFFFF"/>
              </a:buClr>
              <a:buSzPts val="3600"/>
              <a:buNone/>
              <a:defRPr sz="3600">
                <a:solidFill>
                  <a:srgbClr val="FFFFFF"/>
                </a:solidFill>
              </a:defRPr>
            </a:lvl7pPr>
            <a:lvl8pPr lvl="7">
              <a:spcBef>
                <a:spcPts val="0"/>
              </a:spcBef>
              <a:spcAft>
                <a:spcPts val="0"/>
              </a:spcAft>
              <a:buClr>
                <a:srgbClr val="FFFFFF"/>
              </a:buClr>
              <a:buSzPts val="3600"/>
              <a:buNone/>
              <a:defRPr sz="3600">
                <a:solidFill>
                  <a:srgbClr val="FFFFFF"/>
                </a:solidFill>
              </a:defRPr>
            </a:lvl8pPr>
            <a:lvl9pPr lvl="8">
              <a:spcBef>
                <a:spcPts val="0"/>
              </a:spcBef>
              <a:spcAft>
                <a:spcPts val="0"/>
              </a:spcAft>
              <a:buClr>
                <a:srgbClr val="FFFFFF"/>
              </a:buClr>
              <a:buSzPts val="3600"/>
              <a:buNone/>
              <a:defRPr sz="3600">
                <a:solidFill>
                  <a:srgbClr val="FFFFFF"/>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8"/>
        <p:cNvGrpSpPr/>
        <p:nvPr/>
      </p:nvGrpSpPr>
      <p:grpSpPr>
        <a:xfrm>
          <a:off x="0" y="0"/>
          <a:ext cx="0" cy="0"/>
          <a:chOff x="0" y="0"/>
          <a:chExt cx="0" cy="0"/>
        </a:xfrm>
      </p:grpSpPr>
      <p:sp>
        <p:nvSpPr>
          <p:cNvPr id="59" name="Shape 59"/>
          <p:cNvSpPr/>
          <p:nvPr/>
        </p:nvSpPr>
        <p:spPr>
          <a:xfrm>
            <a:off x="-25" y="0"/>
            <a:ext cx="9144000" cy="1312500"/>
          </a:xfrm>
          <a:prstGeom prst="rect">
            <a:avLst/>
          </a:prstGeom>
          <a:solidFill>
            <a:srgbClr val="00BEF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pic>
        <p:nvPicPr>
          <p:cNvPr id="60" name="Shape 60" descr="marco.png"/>
          <p:cNvPicPr preferRelativeResize="0"/>
          <p:nvPr/>
        </p:nvPicPr>
        <p:blipFill>
          <a:blip r:embed="rId2">
            <a:alphaModFix/>
          </a:blip>
          <a:stretch>
            <a:fillRect/>
          </a:stretch>
        </p:blipFill>
        <p:spPr>
          <a:xfrm>
            <a:off x="0" y="0"/>
            <a:ext cx="9144000" cy="5143500"/>
          </a:xfrm>
          <a:prstGeom prst="rect">
            <a:avLst/>
          </a:prstGeom>
          <a:noFill/>
          <a:ln>
            <a:noFill/>
          </a:ln>
        </p:spPr>
      </p:pic>
      <p:sp>
        <p:nvSpPr>
          <p:cNvPr id="61" name="Shape 61"/>
          <p:cNvSpPr txBox="1">
            <a:spLocks noGrp="1"/>
          </p:cNvSpPr>
          <p:nvPr>
            <p:ph type="sldNum" idx="12"/>
          </p:nvPr>
        </p:nvSpPr>
        <p:spPr>
          <a:xfrm>
            <a:off x="7766425" y="648725"/>
            <a:ext cx="548700" cy="671400"/>
          </a:xfrm>
          <a:prstGeom prst="rect">
            <a:avLst/>
          </a:prstGeom>
        </p:spPr>
        <p:txBody>
          <a:bodyPr spcFirstLastPara="1" wrap="square" lIns="91425" tIns="91425" rIns="91425" bIns="91425" anchor="b"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color">
  <p:cSld name="BLANK_1">
    <p:spTree>
      <p:nvGrpSpPr>
        <p:cNvPr id="1" name="Shape 62"/>
        <p:cNvGrpSpPr/>
        <p:nvPr/>
      </p:nvGrpSpPr>
      <p:grpSpPr>
        <a:xfrm>
          <a:off x="0" y="0"/>
          <a:ext cx="0" cy="0"/>
          <a:chOff x="0" y="0"/>
          <a:chExt cx="0" cy="0"/>
        </a:xfrm>
      </p:grpSpPr>
      <p:sp>
        <p:nvSpPr>
          <p:cNvPr id="63" name="Shape 63"/>
          <p:cNvSpPr/>
          <p:nvPr/>
        </p:nvSpPr>
        <p:spPr>
          <a:xfrm rot="10800000" flipH="1">
            <a:off x="-25" y="1289850"/>
            <a:ext cx="9144000" cy="3856800"/>
          </a:xfrm>
          <a:prstGeom prst="rect">
            <a:avLst/>
          </a:prstGeom>
          <a:solidFill>
            <a:srgbClr val="00BEF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pic>
        <p:nvPicPr>
          <p:cNvPr id="64" name="Shape 64" descr="marco.png"/>
          <p:cNvPicPr preferRelativeResize="0"/>
          <p:nvPr/>
        </p:nvPicPr>
        <p:blipFill>
          <a:blip r:embed="rId2">
            <a:alphaModFix/>
          </a:blip>
          <a:stretch>
            <a:fillRect/>
          </a:stretch>
        </p:blipFill>
        <p:spPr>
          <a:xfrm>
            <a:off x="0" y="0"/>
            <a:ext cx="9144000" cy="5143500"/>
          </a:xfrm>
          <a:prstGeom prst="rect">
            <a:avLst/>
          </a:prstGeom>
          <a:noFill/>
          <a:ln>
            <a:noFill/>
          </a:ln>
        </p:spPr>
      </p:pic>
      <p:sp>
        <p:nvSpPr>
          <p:cNvPr id="65" name="Shape 65"/>
          <p:cNvSpPr txBox="1">
            <a:spLocks noGrp="1"/>
          </p:cNvSpPr>
          <p:nvPr>
            <p:ph type="sldNum" idx="12"/>
          </p:nvPr>
        </p:nvSpPr>
        <p:spPr>
          <a:xfrm>
            <a:off x="7766425" y="648725"/>
            <a:ext cx="548700" cy="671400"/>
          </a:xfrm>
          <a:prstGeom prst="rect">
            <a:avLst/>
          </a:prstGeom>
        </p:spPr>
        <p:txBody>
          <a:bodyPr spcFirstLastPara="1" wrap="square" lIns="91425" tIns="91425" rIns="91425" bIns="91425" anchor="b" anchorCtr="0">
            <a:noAutofit/>
          </a:bodyPr>
          <a:lstStyle>
            <a:lvl1pPr lvl="0" rtl="0">
              <a:buNone/>
              <a:defRPr>
                <a:solidFill>
                  <a:srgbClr val="00BEF2"/>
                </a:solidFill>
              </a:defRPr>
            </a:lvl1pPr>
            <a:lvl2pPr lvl="1" rtl="0">
              <a:buNone/>
              <a:defRPr>
                <a:solidFill>
                  <a:srgbClr val="00BEF2"/>
                </a:solidFill>
              </a:defRPr>
            </a:lvl2pPr>
            <a:lvl3pPr lvl="2" rtl="0">
              <a:buNone/>
              <a:defRPr>
                <a:solidFill>
                  <a:srgbClr val="00BEF2"/>
                </a:solidFill>
              </a:defRPr>
            </a:lvl3pPr>
            <a:lvl4pPr lvl="3" rtl="0">
              <a:buNone/>
              <a:defRPr>
                <a:solidFill>
                  <a:srgbClr val="00BEF2"/>
                </a:solidFill>
              </a:defRPr>
            </a:lvl4pPr>
            <a:lvl5pPr lvl="4" rtl="0">
              <a:buNone/>
              <a:defRPr>
                <a:solidFill>
                  <a:srgbClr val="00BEF2"/>
                </a:solidFill>
              </a:defRPr>
            </a:lvl5pPr>
            <a:lvl6pPr lvl="5" rtl="0">
              <a:buNone/>
              <a:defRPr>
                <a:solidFill>
                  <a:srgbClr val="00BEF2"/>
                </a:solidFill>
              </a:defRPr>
            </a:lvl6pPr>
            <a:lvl7pPr lvl="6" rtl="0">
              <a:buNone/>
              <a:defRPr>
                <a:solidFill>
                  <a:srgbClr val="00BEF2"/>
                </a:solidFill>
              </a:defRPr>
            </a:lvl7pPr>
            <a:lvl8pPr lvl="7" rtl="0">
              <a:buNone/>
              <a:defRPr>
                <a:solidFill>
                  <a:srgbClr val="00BEF2"/>
                </a:solidFill>
              </a:defRPr>
            </a:lvl8pPr>
            <a:lvl9pPr lvl="8" rtl="0">
              <a:buNone/>
              <a:defRPr>
                <a:solidFill>
                  <a:srgbClr val="00BEF2"/>
                </a:solidFil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1010200" y="648725"/>
            <a:ext cx="7131300" cy="671400"/>
          </a:xfrm>
          <a:prstGeom prst="rect">
            <a:avLst/>
          </a:prstGeom>
          <a:noFill/>
          <a:ln>
            <a:noFill/>
          </a:ln>
        </p:spPr>
        <p:txBody>
          <a:bodyPr spcFirstLastPara="1" wrap="square" lIns="91425" tIns="91425" rIns="91425" bIns="91425" anchor="b" anchorCtr="0"/>
          <a:lstStyle>
            <a:lvl1pPr lvl="0">
              <a:spcBef>
                <a:spcPts val="0"/>
              </a:spcBef>
              <a:spcAft>
                <a:spcPts val="0"/>
              </a:spcAft>
              <a:buClr>
                <a:srgbClr val="FFFFFF"/>
              </a:buClr>
              <a:buSzPts val="1400"/>
              <a:buFont typeface="Montserrat"/>
              <a:buNone/>
              <a:defRPr b="1">
                <a:solidFill>
                  <a:srgbClr val="FFFFFF"/>
                </a:solidFill>
                <a:latin typeface="Montserrat"/>
                <a:ea typeface="Montserrat"/>
                <a:cs typeface="Montserrat"/>
                <a:sym typeface="Montserrat"/>
              </a:defRPr>
            </a:lvl1pPr>
            <a:lvl2pPr lvl="1">
              <a:spcBef>
                <a:spcPts val="0"/>
              </a:spcBef>
              <a:spcAft>
                <a:spcPts val="0"/>
              </a:spcAft>
              <a:buClr>
                <a:srgbClr val="FFFFFF"/>
              </a:buClr>
              <a:buSzPts val="1400"/>
              <a:buFont typeface="Montserrat"/>
              <a:buNone/>
              <a:defRPr b="1">
                <a:solidFill>
                  <a:srgbClr val="FFFFFF"/>
                </a:solidFill>
                <a:latin typeface="Montserrat"/>
                <a:ea typeface="Montserrat"/>
                <a:cs typeface="Montserrat"/>
                <a:sym typeface="Montserrat"/>
              </a:defRPr>
            </a:lvl2pPr>
            <a:lvl3pPr lvl="2">
              <a:spcBef>
                <a:spcPts val="0"/>
              </a:spcBef>
              <a:spcAft>
                <a:spcPts val="0"/>
              </a:spcAft>
              <a:buClr>
                <a:srgbClr val="FFFFFF"/>
              </a:buClr>
              <a:buSzPts val="1400"/>
              <a:buFont typeface="Montserrat"/>
              <a:buNone/>
              <a:defRPr b="1">
                <a:solidFill>
                  <a:srgbClr val="FFFFFF"/>
                </a:solidFill>
                <a:latin typeface="Montserrat"/>
                <a:ea typeface="Montserrat"/>
                <a:cs typeface="Montserrat"/>
                <a:sym typeface="Montserrat"/>
              </a:defRPr>
            </a:lvl3pPr>
            <a:lvl4pPr lvl="3">
              <a:spcBef>
                <a:spcPts val="0"/>
              </a:spcBef>
              <a:spcAft>
                <a:spcPts val="0"/>
              </a:spcAft>
              <a:buClr>
                <a:srgbClr val="FFFFFF"/>
              </a:buClr>
              <a:buSzPts val="1400"/>
              <a:buFont typeface="Montserrat"/>
              <a:buNone/>
              <a:defRPr b="1">
                <a:solidFill>
                  <a:srgbClr val="FFFFFF"/>
                </a:solidFill>
                <a:latin typeface="Montserrat"/>
                <a:ea typeface="Montserrat"/>
                <a:cs typeface="Montserrat"/>
                <a:sym typeface="Montserrat"/>
              </a:defRPr>
            </a:lvl4pPr>
            <a:lvl5pPr lvl="4">
              <a:spcBef>
                <a:spcPts val="0"/>
              </a:spcBef>
              <a:spcAft>
                <a:spcPts val="0"/>
              </a:spcAft>
              <a:buClr>
                <a:srgbClr val="FFFFFF"/>
              </a:buClr>
              <a:buSzPts val="1400"/>
              <a:buFont typeface="Montserrat"/>
              <a:buNone/>
              <a:defRPr b="1">
                <a:solidFill>
                  <a:srgbClr val="FFFFFF"/>
                </a:solidFill>
                <a:latin typeface="Montserrat"/>
                <a:ea typeface="Montserrat"/>
                <a:cs typeface="Montserrat"/>
                <a:sym typeface="Montserrat"/>
              </a:defRPr>
            </a:lvl5pPr>
            <a:lvl6pPr lvl="5">
              <a:spcBef>
                <a:spcPts val="0"/>
              </a:spcBef>
              <a:spcAft>
                <a:spcPts val="0"/>
              </a:spcAft>
              <a:buClr>
                <a:srgbClr val="FFFFFF"/>
              </a:buClr>
              <a:buSzPts val="1400"/>
              <a:buFont typeface="Montserrat"/>
              <a:buNone/>
              <a:defRPr b="1">
                <a:solidFill>
                  <a:srgbClr val="FFFFFF"/>
                </a:solidFill>
                <a:latin typeface="Montserrat"/>
                <a:ea typeface="Montserrat"/>
                <a:cs typeface="Montserrat"/>
                <a:sym typeface="Montserrat"/>
              </a:defRPr>
            </a:lvl6pPr>
            <a:lvl7pPr lvl="6">
              <a:spcBef>
                <a:spcPts val="0"/>
              </a:spcBef>
              <a:spcAft>
                <a:spcPts val="0"/>
              </a:spcAft>
              <a:buClr>
                <a:srgbClr val="FFFFFF"/>
              </a:buClr>
              <a:buSzPts val="1400"/>
              <a:buFont typeface="Montserrat"/>
              <a:buNone/>
              <a:defRPr b="1">
                <a:solidFill>
                  <a:srgbClr val="FFFFFF"/>
                </a:solidFill>
                <a:latin typeface="Montserrat"/>
                <a:ea typeface="Montserrat"/>
                <a:cs typeface="Montserrat"/>
                <a:sym typeface="Montserrat"/>
              </a:defRPr>
            </a:lvl7pPr>
            <a:lvl8pPr lvl="7">
              <a:spcBef>
                <a:spcPts val="0"/>
              </a:spcBef>
              <a:spcAft>
                <a:spcPts val="0"/>
              </a:spcAft>
              <a:buClr>
                <a:srgbClr val="FFFFFF"/>
              </a:buClr>
              <a:buSzPts val="1400"/>
              <a:buFont typeface="Montserrat"/>
              <a:buNone/>
              <a:defRPr b="1">
                <a:solidFill>
                  <a:srgbClr val="FFFFFF"/>
                </a:solidFill>
                <a:latin typeface="Montserrat"/>
                <a:ea typeface="Montserrat"/>
                <a:cs typeface="Montserrat"/>
                <a:sym typeface="Montserrat"/>
              </a:defRPr>
            </a:lvl8pPr>
            <a:lvl9pPr lvl="8">
              <a:spcBef>
                <a:spcPts val="0"/>
              </a:spcBef>
              <a:spcAft>
                <a:spcPts val="0"/>
              </a:spcAft>
              <a:buClr>
                <a:srgbClr val="FFFFFF"/>
              </a:buClr>
              <a:buSzPts val="1400"/>
              <a:buFont typeface="Montserrat"/>
              <a:buNone/>
              <a:defRPr b="1">
                <a:solidFill>
                  <a:srgbClr val="FFFFFF"/>
                </a:solidFill>
                <a:latin typeface="Montserrat"/>
                <a:ea typeface="Montserrat"/>
                <a:cs typeface="Montserrat"/>
                <a:sym typeface="Montserrat"/>
              </a:defRPr>
            </a:lvl9pPr>
          </a:lstStyle>
          <a:p>
            <a:endParaRPr/>
          </a:p>
        </p:txBody>
      </p:sp>
      <p:sp>
        <p:nvSpPr>
          <p:cNvPr id="7" name="Shape 7"/>
          <p:cNvSpPr txBox="1">
            <a:spLocks noGrp="1"/>
          </p:cNvSpPr>
          <p:nvPr>
            <p:ph type="body" idx="1"/>
          </p:nvPr>
        </p:nvSpPr>
        <p:spPr>
          <a:xfrm>
            <a:off x="1010200" y="1434950"/>
            <a:ext cx="7131300" cy="2780100"/>
          </a:xfrm>
          <a:prstGeom prst="rect">
            <a:avLst/>
          </a:prstGeom>
          <a:noFill/>
          <a:ln>
            <a:noFill/>
          </a:ln>
        </p:spPr>
        <p:txBody>
          <a:bodyPr spcFirstLastPara="1" wrap="square" lIns="91425" tIns="91425" rIns="91425" bIns="91425" anchor="t" anchorCtr="0"/>
          <a:lstStyle>
            <a:lvl1pPr marL="457200" lvl="0" indent="-381000">
              <a:spcBef>
                <a:spcPts val="600"/>
              </a:spcBef>
              <a:spcAft>
                <a:spcPts val="0"/>
              </a:spcAft>
              <a:buClr>
                <a:srgbClr val="00BEF2"/>
              </a:buClr>
              <a:buSzPts val="2400"/>
              <a:buFont typeface="Source Sans Pro"/>
              <a:buChar char="»"/>
              <a:defRPr sz="2400">
                <a:solidFill>
                  <a:srgbClr val="25516C"/>
                </a:solidFill>
                <a:latin typeface="Source Sans Pro"/>
                <a:ea typeface="Source Sans Pro"/>
                <a:cs typeface="Source Sans Pro"/>
                <a:sym typeface="Source Sans Pro"/>
              </a:defRPr>
            </a:lvl1pPr>
            <a:lvl2pPr marL="914400" lvl="1" indent="-381000">
              <a:spcBef>
                <a:spcPts val="0"/>
              </a:spcBef>
              <a:spcAft>
                <a:spcPts val="0"/>
              </a:spcAft>
              <a:buClr>
                <a:srgbClr val="00BEF2"/>
              </a:buClr>
              <a:buSzPts val="2400"/>
              <a:buFont typeface="Source Sans Pro"/>
              <a:buChar char="»"/>
              <a:defRPr sz="2400">
                <a:solidFill>
                  <a:srgbClr val="25516C"/>
                </a:solidFill>
                <a:latin typeface="Source Sans Pro"/>
                <a:ea typeface="Source Sans Pro"/>
                <a:cs typeface="Source Sans Pro"/>
                <a:sym typeface="Source Sans Pro"/>
              </a:defRPr>
            </a:lvl2pPr>
            <a:lvl3pPr marL="1371600" lvl="2" indent="-381000">
              <a:spcBef>
                <a:spcPts val="0"/>
              </a:spcBef>
              <a:spcAft>
                <a:spcPts val="0"/>
              </a:spcAft>
              <a:buClr>
                <a:srgbClr val="00BEF2"/>
              </a:buClr>
              <a:buSzPts val="2400"/>
              <a:buFont typeface="Source Sans Pro"/>
              <a:buChar char="»"/>
              <a:defRPr sz="2400">
                <a:solidFill>
                  <a:srgbClr val="25516C"/>
                </a:solidFill>
                <a:latin typeface="Source Sans Pro"/>
                <a:ea typeface="Source Sans Pro"/>
                <a:cs typeface="Source Sans Pro"/>
                <a:sym typeface="Source Sans Pro"/>
              </a:defRPr>
            </a:lvl3pPr>
            <a:lvl4pPr marL="1828800" lvl="3" indent="-381000">
              <a:spcBef>
                <a:spcPts val="0"/>
              </a:spcBef>
              <a:spcAft>
                <a:spcPts val="0"/>
              </a:spcAft>
              <a:buClr>
                <a:srgbClr val="00BEF2"/>
              </a:buClr>
              <a:buSzPts val="2400"/>
              <a:buFont typeface="Source Sans Pro"/>
              <a:buChar char="●"/>
              <a:defRPr sz="2400">
                <a:solidFill>
                  <a:srgbClr val="25516C"/>
                </a:solidFill>
                <a:latin typeface="Source Sans Pro"/>
                <a:ea typeface="Source Sans Pro"/>
                <a:cs typeface="Source Sans Pro"/>
                <a:sym typeface="Source Sans Pro"/>
              </a:defRPr>
            </a:lvl4pPr>
            <a:lvl5pPr marL="2286000" lvl="4" indent="-381000">
              <a:spcBef>
                <a:spcPts val="0"/>
              </a:spcBef>
              <a:spcAft>
                <a:spcPts val="0"/>
              </a:spcAft>
              <a:buClr>
                <a:srgbClr val="00BEF2"/>
              </a:buClr>
              <a:buSzPts val="2400"/>
              <a:buFont typeface="Source Sans Pro"/>
              <a:buChar char="○"/>
              <a:defRPr sz="2400">
                <a:solidFill>
                  <a:srgbClr val="25516C"/>
                </a:solidFill>
                <a:latin typeface="Source Sans Pro"/>
                <a:ea typeface="Source Sans Pro"/>
                <a:cs typeface="Source Sans Pro"/>
                <a:sym typeface="Source Sans Pro"/>
              </a:defRPr>
            </a:lvl5pPr>
            <a:lvl6pPr marL="2743200" lvl="5" indent="-381000">
              <a:spcBef>
                <a:spcPts val="0"/>
              </a:spcBef>
              <a:spcAft>
                <a:spcPts val="0"/>
              </a:spcAft>
              <a:buClr>
                <a:srgbClr val="00BEF2"/>
              </a:buClr>
              <a:buSzPts val="2400"/>
              <a:buFont typeface="Source Sans Pro"/>
              <a:buChar char="■"/>
              <a:defRPr sz="2400">
                <a:solidFill>
                  <a:srgbClr val="25516C"/>
                </a:solidFill>
                <a:latin typeface="Source Sans Pro"/>
                <a:ea typeface="Source Sans Pro"/>
                <a:cs typeface="Source Sans Pro"/>
                <a:sym typeface="Source Sans Pro"/>
              </a:defRPr>
            </a:lvl6pPr>
            <a:lvl7pPr marL="3200400" lvl="6" indent="-381000">
              <a:spcBef>
                <a:spcPts val="0"/>
              </a:spcBef>
              <a:spcAft>
                <a:spcPts val="0"/>
              </a:spcAft>
              <a:buClr>
                <a:srgbClr val="00BEF2"/>
              </a:buClr>
              <a:buSzPts val="2400"/>
              <a:buFont typeface="Source Sans Pro"/>
              <a:buChar char="●"/>
              <a:defRPr sz="2400">
                <a:solidFill>
                  <a:srgbClr val="25516C"/>
                </a:solidFill>
                <a:latin typeface="Source Sans Pro"/>
                <a:ea typeface="Source Sans Pro"/>
                <a:cs typeface="Source Sans Pro"/>
                <a:sym typeface="Source Sans Pro"/>
              </a:defRPr>
            </a:lvl7pPr>
            <a:lvl8pPr marL="3657600" lvl="7" indent="-381000">
              <a:spcBef>
                <a:spcPts val="0"/>
              </a:spcBef>
              <a:spcAft>
                <a:spcPts val="0"/>
              </a:spcAft>
              <a:buClr>
                <a:srgbClr val="00BEF2"/>
              </a:buClr>
              <a:buSzPts val="2400"/>
              <a:buFont typeface="Source Sans Pro"/>
              <a:buChar char="○"/>
              <a:defRPr sz="2400">
                <a:solidFill>
                  <a:srgbClr val="25516C"/>
                </a:solidFill>
                <a:latin typeface="Source Sans Pro"/>
                <a:ea typeface="Source Sans Pro"/>
                <a:cs typeface="Source Sans Pro"/>
                <a:sym typeface="Source Sans Pro"/>
              </a:defRPr>
            </a:lvl8pPr>
            <a:lvl9pPr marL="4114800" lvl="8" indent="-381000">
              <a:spcBef>
                <a:spcPts val="0"/>
              </a:spcBef>
              <a:spcAft>
                <a:spcPts val="0"/>
              </a:spcAft>
              <a:buClr>
                <a:srgbClr val="00BEF2"/>
              </a:buClr>
              <a:buSzPts val="2400"/>
              <a:buFont typeface="Source Sans Pro"/>
              <a:buChar char="■"/>
              <a:defRPr sz="2400">
                <a:solidFill>
                  <a:srgbClr val="25516C"/>
                </a:solidFill>
                <a:latin typeface="Source Sans Pro"/>
                <a:ea typeface="Source Sans Pro"/>
                <a:cs typeface="Source Sans Pro"/>
                <a:sym typeface="Source Sans Pro"/>
              </a:defRPr>
            </a:lvl9pPr>
          </a:lstStyle>
          <a:p>
            <a:endParaRPr/>
          </a:p>
        </p:txBody>
      </p:sp>
      <p:sp>
        <p:nvSpPr>
          <p:cNvPr id="8" name="Shape 8"/>
          <p:cNvSpPr txBox="1">
            <a:spLocks noGrp="1"/>
          </p:cNvSpPr>
          <p:nvPr>
            <p:ph type="sldNum" idx="12"/>
          </p:nvPr>
        </p:nvSpPr>
        <p:spPr>
          <a:xfrm>
            <a:off x="7766425" y="648725"/>
            <a:ext cx="548700" cy="671400"/>
          </a:xfrm>
          <a:prstGeom prst="rect">
            <a:avLst/>
          </a:prstGeom>
          <a:noFill/>
          <a:ln>
            <a:noFill/>
          </a:ln>
        </p:spPr>
        <p:txBody>
          <a:bodyPr spcFirstLastPara="1" wrap="square" lIns="91425" tIns="91425" rIns="91425" bIns="91425" anchor="b" anchorCtr="0">
            <a:noAutofit/>
          </a:bodyPr>
          <a:lstStyle>
            <a:lvl1pPr lvl="0" algn="r">
              <a:buNone/>
              <a:defRPr sz="1200">
                <a:solidFill>
                  <a:srgbClr val="FFFFFF"/>
                </a:solidFill>
                <a:latin typeface="Montserrat"/>
                <a:ea typeface="Montserrat"/>
                <a:cs typeface="Montserrat"/>
                <a:sym typeface="Montserrat"/>
              </a:defRPr>
            </a:lvl1pPr>
            <a:lvl2pPr lvl="1" algn="r">
              <a:buNone/>
              <a:defRPr sz="1200">
                <a:solidFill>
                  <a:srgbClr val="FFFFFF"/>
                </a:solidFill>
                <a:latin typeface="Montserrat"/>
                <a:ea typeface="Montserrat"/>
                <a:cs typeface="Montserrat"/>
                <a:sym typeface="Montserrat"/>
              </a:defRPr>
            </a:lvl2pPr>
            <a:lvl3pPr lvl="2" algn="r">
              <a:buNone/>
              <a:defRPr sz="1200">
                <a:solidFill>
                  <a:srgbClr val="FFFFFF"/>
                </a:solidFill>
                <a:latin typeface="Montserrat"/>
                <a:ea typeface="Montserrat"/>
                <a:cs typeface="Montserrat"/>
                <a:sym typeface="Montserrat"/>
              </a:defRPr>
            </a:lvl3pPr>
            <a:lvl4pPr lvl="3" algn="r">
              <a:buNone/>
              <a:defRPr sz="1200">
                <a:solidFill>
                  <a:srgbClr val="FFFFFF"/>
                </a:solidFill>
                <a:latin typeface="Montserrat"/>
                <a:ea typeface="Montserrat"/>
                <a:cs typeface="Montserrat"/>
                <a:sym typeface="Montserrat"/>
              </a:defRPr>
            </a:lvl4pPr>
            <a:lvl5pPr lvl="4" algn="r">
              <a:buNone/>
              <a:defRPr sz="1200">
                <a:solidFill>
                  <a:srgbClr val="FFFFFF"/>
                </a:solidFill>
                <a:latin typeface="Montserrat"/>
                <a:ea typeface="Montserrat"/>
                <a:cs typeface="Montserrat"/>
                <a:sym typeface="Montserrat"/>
              </a:defRPr>
            </a:lvl5pPr>
            <a:lvl6pPr lvl="5" algn="r">
              <a:buNone/>
              <a:defRPr sz="1200">
                <a:solidFill>
                  <a:srgbClr val="FFFFFF"/>
                </a:solidFill>
                <a:latin typeface="Montserrat"/>
                <a:ea typeface="Montserrat"/>
                <a:cs typeface="Montserrat"/>
                <a:sym typeface="Montserrat"/>
              </a:defRPr>
            </a:lvl6pPr>
            <a:lvl7pPr lvl="6" algn="r">
              <a:buNone/>
              <a:defRPr sz="1200">
                <a:solidFill>
                  <a:srgbClr val="FFFFFF"/>
                </a:solidFill>
                <a:latin typeface="Montserrat"/>
                <a:ea typeface="Montserrat"/>
                <a:cs typeface="Montserrat"/>
                <a:sym typeface="Montserrat"/>
              </a:defRPr>
            </a:lvl7pPr>
            <a:lvl8pPr lvl="7" algn="r">
              <a:buNone/>
              <a:defRPr sz="1200">
                <a:solidFill>
                  <a:srgbClr val="FFFFFF"/>
                </a:solidFill>
                <a:latin typeface="Montserrat"/>
                <a:ea typeface="Montserrat"/>
                <a:cs typeface="Montserrat"/>
                <a:sym typeface="Montserrat"/>
              </a:defRPr>
            </a:lvl8pPr>
            <a:lvl9pPr lvl="8" algn="r">
              <a:buNone/>
              <a:defRPr sz="1200">
                <a:solidFill>
                  <a:srgbClr val="FFFFFF"/>
                </a:solidFill>
                <a:latin typeface="Montserrat"/>
                <a:ea typeface="Montserrat"/>
                <a:cs typeface="Montserrat"/>
                <a:sym typeface="Montserrat"/>
              </a:defRPr>
            </a:lvl9pPr>
          </a:lstStyle>
          <a:p>
            <a:pPr marL="0" lvl="0" indent="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7" r:id="rId2"/>
    <p:sldLayoutId id="2147483658" r:id="rId3"/>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hyperlink" Target="https://twitter.com/i/flow/signup" TargetMode="External"/><Relationship Id="rId5" Type="http://schemas.openxmlformats.org/officeDocument/2006/relationships/image" Target="../media/image17.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19.pn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5.png"/><Relationship Id="rId7"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hyperlink" Target="https://github.com/AlfonsoLRz/Quiz" TargetMode="External"/><Relationship Id="rId7" Type="http://schemas.openxmlformats.org/officeDocument/2006/relationships/hyperlink" Target="https://github.com/juanVale"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hyperlink" Target="https://github.com/AlfonsoLRz" TargetMode="External"/><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13.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Shape 70"/>
          <p:cNvSpPr txBox="1">
            <a:spLocks noGrp="1"/>
          </p:cNvSpPr>
          <p:nvPr>
            <p:ph type="ctrTitle"/>
          </p:nvPr>
        </p:nvSpPr>
        <p:spPr>
          <a:xfrm>
            <a:off x="1226796" y="1436646"/>
            <a:ext cx="6674031" cy="1061549"/>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s-ES" sz="4800" smtClean="0">
                <a:latin typeface="SF Text" panose="00000500000000000000" pitchFamily="50" charset="0"/>
                <a:ea typeface="SF Text" panose="00000500000000000000" pitchFamily="50" charset="0"/>
              </a:rPr>
              <a:t>Quiz!</a:t>
            </a:r>
            <a:r>
              <a:rPr lang="es-ES" sz="4800" smtClean="0">
                <a:latin typeface="SF Display" panose="00000500000000000000" pitchFamily="50" charset="0"/>
                <a:ea typeface="SF Display" panose="00000500000000000000" pitchFamily="50" charset="0"/>
              </a:rPr>
              <a:t/>
            </a:r>
            <a:br>
              <a:rPr lang="es-ES" sz="4800" smtClean="0">
                <a:latin typeface="SF Display" panose="00000500000000000000" pitchFamily="50" charset="0"/>
                <a:ea typeface="SF Display" panose="00000500000000000000" pitchFamily="50" charset="0"/>
              </a:rPr>
            </a:br>
            <a:r>
              <a:rPr lang="es-ES" sz="1600" smtClean="0">
                <a:latin typeface="SF Display" panose="00000500000000000000" pitchFamily="50" charset="0"/>
                <a:ea typeface="SF Display" panose="00000500000000000000" pitchFamily="50" charset="0"/>
              </a:rPr>
              <a:t>Manual de usuario</a:t>
            </a:r>
            <a:endParaRPr sz="1600">
              <a:latin typeface="SF Display" panose="00000500000000000000" pitchFamily="50" charset="0"/>
              <a:ea typeface="SF Display" panose="00000500000000000000" pitchFamily="50" charset="0"/>
            </a:endParaRPr>
          </a:p>
        </p:txBody>
      </p:sp>
      <p:sp>
        <p:nvSpPr>
          <p:cNvPr id="3" name="TextBox 2"/>
          <p:cNvSpPr txBox="1"/>
          <p:nvPr/>
        </p:nvSpPr>
        <p:spPr>
          <a:xfrm>
            <a:off x="5240740" y="4104727"/>
            <a:ext cx="3173795" cy="276999"/>
          </a:xfrm>
          <a:prstGeom prst="rect">
            <a:avLst/>
          </a:prstGeom>
          <a:noFill/>
        </p:spPr>
        <p:txBody>
          <a:bodyPr wrap="square" rtlCol="0">
            <a:spAutoFit/>
          </a:bodyPr>
          <a:lstStyle/>
          <a:p>
            <a:r>
              <a:rPr lang="en-US" sz="1200" dirty="0" smtClean="0">
                <a:latin typeface="SF Display" panose="00000500000000000000" pitchFamily="50" charset="0"/>
                <a:ea typeface="SF Display" panose="00000500000000000000" pitchFamily="50" charset="0"/>
              </a:rPr>
              <a:t>Alfonso López Ruiz, Juan Valenzuela del Barco</a:t>
            </a:r>
            <a:endParaRPr lang="en-US" sz="1200" dirty="0">
              <a:latin typeface="SF Display" panose="00000500000000000000" pitchFamily="50" charset="0"/>
              <a:ea typeface="SF Display" panose="00000500000000000000" pitchFamily="50" charset="0"/>
            </a:endParaRP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43407" y="1356851"/>
            <a:ext cx="2040808" cy="2032431"/>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Shape 275"/>
          <p:cNvSpPr txBox="1">
            <a:spLocks noGrp="1"/>
          </p:cNvSpPr>
          <p:nvPr>
            <p:ph type="sldNum" idx="12"/>
          </p:nvPr>
        </p:nvSpPr>
        <p:spPr>
          <a:xfrm>
            <a:off x="7766425" y="648725"/>
            <a:ext cx="548700" cy="6714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fld id="{00000000-1234-1234-1234-123412341234}" type="slidenum">
              <a:rPr lang="en">
                <a:solidFill>
                  <a:srgbClr val="00BEF2"/>
                </a:solidFill>
              </a:rPr>
              <a:t>10</a:t>
            </a:fld>
            <a:endParaRPr>
              <a:solidFill>
                <a:srgbClr val="00BEF2"/>
              </a:solidFill>
            </a:endParaRPr>
          </a:p>
        </p:txBody>
      </p:sp>
      <p:sp>
        <p:nvSpPr>
          <p:cNvPr id="276" name="Shape 276"/>
          <p:cNvSpPr txBox="1">
            <a:spLocks noGrp="1"/>
          </p:cNvSpPr>
          <p:nvPr>
            <p:ph type="body" idx="4294967295"/>
          </p:nvPr>
        </p:nvSpPr>
        <p:spPr>
          <a:xfrm>
            <a:off x="1026150" y="1431558"/>
            <a:ext cx="4364557" cy="1251985"/>
          </a:xfrm>
          <a:prstGeom prst="rect">
            <a:avLst/>
          </a:prstGeom>
        </p:spPr>
        <p:txBody>
          <a:bodyPr spcFirstLastPara="1" wrap="square" lIns="91425" tIns="91425" rIns="91425" bIns="91425" anchor="b" anchorCtr="0">
            <a:noAutofit/>
          </a:bodyPr>
          <a:lstStyle/>
          <a:p>
            <a:pPr marL="0" lvl="0" indent="0" rtl="0">
              <a:spcBef>
                <a:spcPts val="600"/>
              </a:spcBef>
              <a:spcAft>
                <a:spcPts val="0"/>
              </a:spcAft>
              <a:buNone/>
            </a:pPr>
            <a:r>
              <a:rPr lang="es-ES" sz="1400" smtClean="0">
                <a:solidFill>
                  <a:srgbClr val="FFFFFF"/>
                </a:solidFill>
                <a:latin typeface="SF Display" panose="00000500000000000000" pitchFamily="50" charset="0"/>
                <a:ea typeface="SF Display" panose="00000500000000000000" pitchFamily="50" charset="0"/>
                <a:cs typeface="Montserrat"/>
                <a:sym typeface="Montserrat"/>
              </a:rPr>
              <a:t>También puedes compartir tu resultado en la red social Twitter.</a:t>
            </a:r>
            <a:endParaRPr lang="es-ES" sz="1400">
              <a:solidFill>
                <a:srgbClr val="FFFFFF"/>
              </a:solidFill>
              <a:latin typeface="SF Display" panose="00000500000000000000" pitchFamily="50" charset="0"/>
              <a:ea typeface="SF Display" panose="00000500000000000000" pitchFamily="50" charset="0"/>
              <a:cs typeface="Montserrat"/>
              <a:sym typeface="Montserrat"/>
            </a:endParaRPr>
          </a:p>
          <a:p>
            <a:pPr marL="0" lvl="0" indent="0" rtl="0">
              <a:spcBef>
                <a:spcPts val="600"/>
              </a:spcBef>
              <a:spcAft>
                <a:spcPts val="0"/>
              </a:spcAft>
              <a:buNone/>
            </a:pPr>
            <a:endParaRPr lang="es-ES" sz="1400">
              <a:solidFill>
                <a:srgbClr val="FFFFFF"/>
              </a:solidFill>
              <a:latin typeface="SF Display" panose="00000500000000000000" pitchFamily="50" charset="0"/>
              <a:ea typeface="SF Display" panose="00000500000000000000" pitchFamily="50" charset="0"/>
              <a:cs typeface="Montserrat"/>
              <a:sym typeface="Montserrat"/>
            </a:endParaRPr>
          </a:p>
          <a:p>
            <a:pPr marL="0" lvl="0" indent="0" rtl="0">
              <a:spcBef>
                <a:spcPts val="600"/>
              </a:spcBef>
              <a:spcAft>
                <a:spcPts val="0"/>
              </a:spcAft>
              <a:buNone/>
            </a:pPr>
            <a:endParaRPr lang="es-ES" sz="1400" smtClean="0">
              <a:solidFill>
                <a:srgbClr val="FFFFFF"/>
              </a:solidFill>
              <a:latin typeface="SF Display" panose="00000500000000000000" pitchFamily="50" charset="0"/>
              <a:ea typeface="SF Display" panose="00000500000000000000" pitchFamily="50" charset="0"/>
              <a:cs typeface="Montserrat"/>
              <a:sym typeface="Montserrat"/>
            </a:endParaRPr>
          </a:p>
        </p:txBody>
      </p:sp>
      <p:sp>
        <p:nvSpPr>
          <p:cNvPr id="2" name="TextBox 1"/>
          <p:cNvSpPr txBox="1"/>
          <p:nvPr/>
        </p:nvSpPr>
        <p:spPr>
          <a:xfrm>
            <a:off x="1026150" y="984425"/>
            <a:ext cx="3318553" cy="307777"/>
          </a:xfrm>
          <a:prstGeom prst="rect">
            <a:avLst/>
          </a:prstGeom>
          <a:noFill/>
        </p:spPr>
        <p:txBody>
          <a:bodyPr wrap="square" rtlCol="0">
            <a:spAutoFit/>
          </a:bodyPr>
          <a:lstStyle/>
          <a:p>
            <a:r>
              <a:rPr lang="en-US" smtClean="0">
                <a:latin typeface="SF Text" panose="00000500000000000000" pitchFamily="50" charset="0"/>
                <a:ea typeface="SF Text" panose="00000500000000000000" pitchFamily="50" charset="0"/>
              </a:rPr>
              <a:t>Resultados de una partida</a:t>
            </a:r>
            <a:endParaRPr lang="en-US">
              <a:latin typeface="SF Text" panose="00000500000000000000" pitchFamily="50" charset="0"/>
              <a:ea typeface="SF Text" panose="00000500000000000000" pitchFamily="50" charset="0"/>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01890" y="0"/>
            <a:ext cx="6403760" cy="5143500"/>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95089" y="1657321"/>
            <a:ext cx="1656501" cy="2907422"/>
          </a:xfrm>
          <a:prstGeom prst="rect">
            <a:avLst/>
          </a:prstGeom>
        </p:spPr>
      </p:pic>
      <p:pic>
        <p:nvPicPr>
          <p:cNvPr id="1026" name="Picture 2" descr="Resultado de imagen de twitter 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12907" y="1997440"/>
            <a:ext cx="945038" cy="945038"/>
          </a:xfrm>
          <a:prstGeom prst="rect">
            <a:avLst/>
          </a:prstGeom>
          <a:noFill/>
          <a:effectLst>
            <a:glow rad="63500">
              <a:schemeClr val="accent1">
                <a:satMod val="175000"/>
                <a:alpha val="40000"/>
              </a:schemeClr>
            </a:glow>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1026150" y="2942478"/>
            <a:ext cx="3992417" cy="1015663"/>
          </a:xfrm>
          <a:prstGeom prst="rect">
            <a:avLst/>
          </a:prstGeom>
          <a:noFill/>
        </p:spPr>
        <p:txBody>
          <a:bodyPr wrap="square" rtlCol="0">
            <a:spAutoFit/>
          </a:bodyPr>
          <a:lstStyle/>
          <a:p>
            <a:r>
              <a:rPr lang="en-US" sz="1200" smtClean="0">
                <a:solidFill>
                  <a:schemeClr val="bg1"/>
                </a:solidFill>
                <a:latin typeface="SF Display" panose="00000500000000000000" pitchFamily="50" charset="0"/>
                <a:ea typeface="SF Display" panose="00000500000000000000" pitchFamily="50" charset="0"/>
              </a:rPr>
              <a:t>Nótese que para poder crear un Tweet primero necesitas una cuenta en esta red social. Si no dispones de una puedes crearla en el siguiente enlace: </a:t>
            </a:r>
          </a:p>
          <a:p>
            <a:endParaRPr lang="en-US" sz="1200" smtClean="0">
              <a:solidFill>
                <a:schemeClr val="bg1"/>
              </a:solidFill>
              <a:latin typeface="SF Display" panose="00000500000000000000" pitchFamily="50" charset="0"/>
              <a:ea typeface="SF Display" panose="00000500000000000000" pitchFamily="50" charset="0"/>
            </a:endParaRPr>
          </a:p>
          <a:p>
            <a:pPr algn="ctr"/>
            <a:r>
              <a:rPr lang="en-US" sz="1200">
                <a:solidFill>
                  <a:schemeClr val="bg1"/>
                </a:solidFill>
                <a:latin typeface="SF Display" panose="00000500000000000000" pitchFamily="50" charset="0"/>
                <a:ea typeface="SF Display" panose="00000500000000000000" pitchFamily="50" charset="0"/>
                <a:hlinkClick r:id="rId6"/>
              </a:rPr>
              <a:t>https://twitter.com/i/flow/signup</a:t>
            </a:r>
            <a:endParaRPr lang="en-US" sz="1200">
              <a:solidFill>
                <a:schemeClr val="bg1"/>
              </a:solidFill>
              <a:latin typeface="SF Display" panose="00000500000000000000" pitchFamily="50" charset="0"/>
              <a:ea typeface="SF Display" panose="00000500000000000000" pitchFamily="50" charset="0"/>
            </a:endParaRPr>
          </a:p>
        </p:txBody>
      </p:sp>
    </p:spTree>
    <p:extLst>
      <p:ext uri="{BB962C8B-B14F-4D97-AF65-F5344CB8AC3E}">
        <p14:creationId xmlns:p14="http://schemas.microsoft.com/office/powerpoint/2010/main" val="234291255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Shape 275"/>
          <p:cNvSpPr txBox="1">
            <a:spLocks noGrp="1"/>
          </p:cNvSpPr>
          <p:nvPr>
            <p:ph type="sldNum" idx="12"/>
          </p:nvPr>
        </p:nvSpPr>
        <p:spPr>
          <a:xfrm>
            <a:off x="7766425" y="648725"/>
            <a:ext cx="548700" cy="6714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fld id="{00000000-1234-1234-1234-123412341234}" type="slidenum">
              <a:rPr lang="en">
                <a:solidFill>
                  <a:srgbClr val="00BEF2"/>
                </a:solidFill>
              </a:rPr>
              <a:t>11</a:t>
            </a:fld>
            <a:endParaRPr>
              <a:solidFill>
                <a:srgbClr val="00BEF2"/>
              </a:solidFill>
            </a:endParaRPr>
          </a:p>
        </p:txBody>
      </p:sp>
      <p:sp>
        <p:nvSpPr>
          <p:cNvPr id="276" name="Shape 276"/>
          <p:cNvSpPr txBox="1">
            <a:spLocks noGrp="1"/>
          </p:cNvSpPr>
          <p:nvPr>
            <p:ph type="body" idx="4294967295"/>
          </p:nvPr>
        </p:nvSpPr>
        <p:spPr>
          <a:xfrm>
            <a:off x="1026150" y="1524402"/>
            <a:ext cx="3710237" cy="2094695"/>
          </a:xfrm>
          <a:prstGeom prst="rect">
            <a:avLst/>
          </a:prstGeom>
        </p:spPr>
        <p:txBody>
          <a:bodyPr spcFirstLastPara="1" wrap="square" lIns="91425" tIns="91425" rIns="91425" bIns="91425" anchor="b" anchorCtr="0">
            <a:noAutofit/>
          </a:bodyPr>
          <a:lstStyle/>
          <a:p>
            <a:pPr marL="0" lvl="0" indent="0" rtl="0">
              <a:spcBef>
                <a:spcPts val="600"/>
              </a:spcBef>
              <a:spcAft>
                <a:spcPts val="0"/>
              </a:spcAft>
              <a:buNone/>
            </a:pPr>
            <a:r>
              <a:rPr lang="es-ES" sz="1400" smtClean="0">
                <a:solidFill>
                  <a:srgbClr val="FFFFFF"/>
                </a:solidFill>
                <a:latin typeface="SF Display" panose="00000500000000000000" pitchFamily="50" charset="0"/>
                <a:ea typeface="SF Display" panose="00000500000000000000" pitchFamily="50" charset="0"/>
                <a:cs typeface="Montserrat"/>
                <a:sym typeface="Montserrat"/>
              </a:rPr>
              <a:t>Siempre que completes tus partidas, los resultados de la misma se guardarán para poder elaborar una clasificación de resultados según la puntuación obtenida.</a:t>
            </a:r>
          </a:p>
          <a:p>
            <a:pPr marL="0" lvl="0" indent="0" rtl="0">
              <a:spcBef>
                <a:spcPts val="600"/>
              </a:spcBef>
              <a:spcAft>
                <a:spcPts val="0"/>
              </a:spcAft>
              <a:buNone/>
            </a:pPr>
            <a:endParaRPr lang="es-ES" sz="1400">
              <a:solidFill>
                <a:srgbClr val="FFFFFF"/>
              </a:solidFill>
              <a:latin typeface="SF Display" panose="00000500000000000000" pitchFamily="50" charset="0"/>
              <a:ea typeface="SF Display" panose="00000500000000000000" pitchFamily="50" charset="0"/>
              <a:cs typeface="Montserrat"/>
              <a:sym typeface="Montserrat"/>
            </a:endParaRPr>
          </a:p>
          <a:p>
            <a:pPr marL="0" lvl="0" indent="0" rtl="0">
              <a:spcBef>
                <a:spcPts val="600"/>
              </a:spcBef>
              <a:spcAft>
                <a:spcPts val="0"/>
              </a:spcAft>
              <a:buNone/>
            </a:pPr>
            <a:r>
              <a:rPr lang="es-ES" sz="1400" smtClean="0">
                <a:solidFill>
                  <a:srgbClr val="FFFFFF"/>
                </a:solidFill>
                <a:latin typeface="SF Display" panose="00000500000000000000" pitchFamily="50" charset="0"/>
                <a:ea typeface="SF Display" panose="00000500000000000000" pitchFamily="50" charset="0"/>
                <a:cs typeface="Montserrat"/>
                <a:sym typeface="Montserrat"/>
              </a:rPr>
              <a:t>Puedes filtrarlos por la categoría de la partida en que se desarrolló, incluso puedes eliminar alguno que otro.</a:t>
            </a:r>
            <a:endParaRPr sz="1400">
              <a:solidFill>
                <a:srgbClr val="FFFFFF"/>
              </a:solidFill>
              <a:latin typeface="SF Display" panose="00000500000000000000" pitchFamily="50" charset="0"/>
              <a:ea typeface="SF Display" panose="00000500000000000000" pitchFamily="50" charset="0"/>
              <a:cs typeface="Montserrat"/>
              <a:sym typeface="Montserrat"/>
            </a:endParaRPr>
          </a:p>
        </p:txBody>
      </p:sp>
      <p:sp>
        <p:nvSpPr>
          <p:cNvPr id="2" name="TextBox 1"/>
          <p:cNvSpPr txBox="1"/>
          <p:nvPr/>
        </p:nvSpPr>
        <p:spPr>
          <a:xfrm>
            <a:off x="1026150" y="984425"/>
            <a:ext cx="3318553" cy="307777"/>
          </a:xfrm>
          <a:prstGeom prst="rect">
            <a:avLst/>
          </a:prstGeom>
          <a:noFill/>
        </p:spPr>
        <p:txBody>
          <a:bodyPr wrap="square" rtlCol="0">
            <a:spAutoFit/>
          </a:bodyPr>
          <a:lstStyle/>
          <a:p>
            <a:r>
              <a:rPr lang="en-US" smtClean="0">
                <a:latin typeface="SF Text" panose="00000500000000000000" pitchFamily="50" charset="0"/>
                <a:ea typeface="SF Text" panose="00000500000000000000" pitchFamily="50" charset="0"/>
              </a:rPr>
              <a:t>Clasificación</a:t>
            </a:r>
            <a:endParaRPr lang="en-US">
              <a:latin typeface="SF Text" panose="00000500000000000000" pitchFamily="50" charset="0"/>
              <a:ea typeface="SF Text" panose="00000500000000000000" pitchFamily="50" charset="0"/>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01890" y="0"/>
            <a:ext cx="6403760" cy="5143500"/>
          </a:xfrm>
          <a:prstGeom prst="rect">
            <a:avLst/>
          </a:prstGeom>
        </p:spPr>
      </p:pic>
      <p:pic>
        <p:nvPicPr>
          <p:cNvPr id="3" name="Picture 2"/>
          <p:cNvPicPr>
            <a:picLocks/>
          </p:cNvPicPr>
          <p:nvPr/>
        </p:nvPicPr>
        <p:blipFill>
          <a:blip r:embed="rId4"/>
          <a:stretch>
            <a:fillRect/>
          </a:stretch>
        </p:blipFill>
        <p:spPr>
          <a:xfrm>
            <a:off x="2420631" y="3621154"/>
            <a:ext cx="529590" cy="529590"/>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07333" y="1647371"/>
            <a:ext cx="1644257" cy="2917372"/>
          </a:xfrm>
          <a:prstGeom prst="rect">
            <a:avLst/>
          </a:prstGeom>
        </p:spPr>
      </p:pic>
    </p:spTree>
    <p:extLst>
      <p:ext uri="{BB962C8B-B14F-4D97-AF65-F5344CB8AC3E}">
        <p14:creationId xmlns:p14="http://schemas.microsoft.com/office/powerpoint/2010/main" val="407108254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Shape 275"/>
          <p:cNvSpPr txBox="1">
            <a:spLocks noGrp="1"/>
          </p:cNvSpPr>
          <p:nvPr>
            <p:ph type="sldNum" idx="12"/>
          </p:nvPr>
        </p:nvSpPr>
        <p:spPr>
          <a:xfrm>
            <a:off x="7766425" y="648725"/>
            <a:ext cx="548700" cy="6714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fld id="{00000000-1234-1234-1234-123412341234}" type="slidenum">
              <a:rPr lang="en">
                <a:solidFill>
                  <a:srgbClr val="00BEF2"/>
                </a:solidFill>
              </a:rPr>
              <a:t>12</a:t>
            </a:fld>
            <a:endParaRPr>
              <a:solidFill>
                <a:srgbClr val="00BEF2"/>
              </a:solidFill>
            </a:endParaRPr>
          </a:p>
        </p:txBody>
      </p:sp>
      <p:sp>
        <p:nvSpPr>
          <p:cNvPr id="276" name="Shape 276"/>
          <p:cNvSpPr txBox="1">
            <a:spLocks noGrp="1"/>
          </p:cNvSpPr>
          <p:nvPr>
            <p:ph type="body" idx="4294967295"/>
          </p:nvPr>
        </p:nvSpPr>
        <p:spPr>
          <a:xfrm>
            <a:off x="1026150" y="1704753"/>
            <a:ext cx="2072650" cy="788811"/>
          </a:xfrm>
          <a:prstGeom prst="rect">
            <a:avLst/>
          </a:prstGeom>
        </p:spPr>
        <p:txBody>
          <a:bodyPr spcFirstLastPara="1" wrap="square" lIns="91425" tIns="91425" rIns="91425" bIns="91425" anchor="b" anchorCtr="0">
            <a:noAutofit/>
          </a:bodyPr>
          <a:lstStyle/>
          <a:p>
            <a:pPr marL="0" lvl="0" indent="0" rtl="0">
              <a:spcBef>
                <a:spcPts val="600"/>
              </a:spcBef>
              <a:spcAft>
                <a:spcPts val="0"/>
              </a:spcAft>
              <a:buNone/>
            </a:pPr>
            <a:r>
              <a:rPr lang="es-ES" sz="1050" dirty="0" smtClean="0">
                <a:solidFill>
                  <a:srgbClr val="FFFFFF"/>
                </a:solidFill>
                <a:latin typeface="SF Display" panose="00000500000000000000" pitchFamily="50" charset="0"/>
                <a:ea typeface="SF Display" panose="00000500000000000000" pitchFamily="50" charset="0"/>
                <a:cs typeface="Montserrat"/>
                <a:sym typeface="Montserrat"/>
              </a:rPr>
              <a:t>Se puede utilizar tanto en vertical como en horizontal y se puede utilizar en cualquier dispositivo (iPad, iPhone 5, iPhone 8…) ya que todas las vistas están contenidas en un </a:t>
            </a:r>
            <a:r>
              <a:rPr lang="es-ES" sz="1050" dirty="0" err="1" smtClean="0">
                <a:solidFill>
                  <a:srgbClr val="FFFFFF"/>
                </a:solidFill>
                <a:latin typeface="SF Display" panose="00000500000000000000" pitchFamily="50" charset="0"/>
                <a:ea typeface="SF Display" panose="00000500000000000000" pitchFamily="50" charset="0"/>
                <a:cs typeface="Montserrat"/>
                <a:sym typeface="Montserrat"/>
              </a:rPr>
              <a:t>Scroll</a:t>
            </a:r>
            <a:r>
              <a:rPr lang="es-ES" sz="1050" dirty="0" smtClean="0">
                <a:solidFill>
                  <a:srgbClr val="FFFFFF"/>
                </a:solidFill>
                <a:latin typeface="SF Display" panose="00000500000000000000" pitchFamily="50" charset="0"/>
                <a:ea typeface="SF Display" panose="00000500000000000000" pitchFamily="50" charset="0"/>
                <a:cs typeface="Montserrat"/>
                <a:sym typeface="Montserrat"/>
              </a:rPr>
              <a:t> Bar.</a:t>
            </a:r>
            <a:endParaRPr sz="1050" dirty="0">
              <a:solidFill>
                <a:srgbClr val="FFFFFF"/>
              </a:solidFill>
              <a:latin typeface="SF Display" panose="00000500000000000000" pitchFamily="50" charset="0"/>
              <a:ea typeface="SF Display" panose="00000500000000000000" pitchFamily="50" charset="0"/>
              <a:cs typeface="Montserrat"/>
              <a:sym typeface="Montserrat"/>
            </a:endParaRPr>
          </a:p>
        </p:txBody>
      </p:sp>
      <p:sp>
        <p:nvSpPr>
          <p:cNvPr id="2" name="TextBox 1"/>
          <p:cNvSpPr txBox="1"/>
          <p:nvPr/>
        </p:nvSpPr>
        <p:spPr>
          <a:xfrm>
            <a:off x="1026150" y="984425"/>
            <a:ext cx="3318553" cy="307777"/>
          </a:xfrm>
          <a:prstGeom prst="rect">
            <a:avLst/>
          </a:prstGeom>
          <a:noFill/>
        </p:spPr>
        <p:txBody>
          <a:bodyPr wrap="square" rtlCol="0">
            <a:spAutoFit/>
          </a:bodyPr>
          <a:lstStyle/>
          <a:p>
            <a:r>
              <a:rPr lang="en-US" dirty="0" err="1" smtClean="0">
                <a:latin typeface="SF Text" panose="00000500000000000000" pitchFamily="50" charset="0"/>
                <a:ea typeface="SF Text" panose="00000500000000000000" pitchFamily="50" charset="0"/>
              </a:rPr>
              <a:t>Dimensiones</a:t>
            </a:r>
            <a:endParaRPr lang="en-US" dirty="0">
              <a:latin typeface="SF Text" panose="00000500000000000000" pitchFamily="50" charset="0"/>
              <a:ea typeface="SF Text" panose="00000500000000000000" pitchFamily="50" charset="0"/>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105" y="2039258"/>
            <a:ext cx="3864843" cy="3104242"/>
          </a:xfrm>
          <a:prstGeom prst="rect">
            <a:avLst/>
          </a:prstGeom>
        </p:spPr>
      </p:pic>
      <p:sp>
        <p:nvSpPr>
          <p:cNvPr id="9" name="Shape 282"/>
          <p:cNvSpPr/>
          <p:nvPr/>
        </p:nvSpPr>
        <p:spPr>
          <a:xfrm>
            <a:off x="5884271" y="125678"/>
            <a:ext cx="1755043" cy="2505323"/>
          </a:xfrm>
          <a:custGeom>
            <a:avLst/>
            <a:gdLst/>
            <a:ahLst/>
            <a:cxnLst/>
            <a:rect l="0" t="0" r="0" b="0"/>
            <a:pathLst>
              <a:path w="60958" h="86210" extrusionOk="0">
                <a:moveTo>
                  <a:pt x="28985" y="3938"/>
                </a:moveTo>
                <a:lnTo>
                  <a:pt x="29189" y="4006"/>
                </a:lnTo>
                <a:lnTo>
                  <a:pt x="29189" y="4141"/>
                </a:lnTo>
                <a:lnTo>
                  <a:pt x="29189" y="4277"/>
                </a:lnTo>
                <a:lnTo>
                  <a:pt x="28985" y="4345"/>
                </a:lnTo>
                <a:lnTo>
                  <a:pt x="28850" y="4277"/>
                </a:lnTo>
                <a:lnTo>
                  <a:pt x="28782" y="4141"/>
                </a:lnTo>
                <a:lnTo>
                  <a:pt x="28850" y="4006"/>
                </a:lnTo>
                <a:lnTo>
                  <a:pt x="28985" y="3938"/>
                </a:lnTo>
                <a:close/>
                <a:moveTo>
                  <a:pt x="30479" y="3734"/>
                </a:moveTo>
                <a:lnTo>
                  <a:pt x="30615" y="3802"/>
                </a:lnTo>
                <a:lnTo>
                  <a:pt x="30750" y="3870"/>
                </a:lnTo>
                <a:lnTo>
                  <a:pt x="30818" y="4006"/>
                </a:lnTo>
                <a:lnTo>
                  <a:pt x="30818" y="4141"/>
                </a:lnTo>
                <a:lnTo>
                  <a:pt x="30818" y="4277"/>
                </a:lnTo>
                <a:lnTo>
                  <a:pt x="30750" y="4345"/>
                </a:lnTo>
                <a:lnTo>
                  <a:pt x="30615" y="4481"/>
                </a:lnTo>
                <a:lnTo>
                  <a:pt x="30343" y="4481"/>
                </a:lnTo>
                <a:lnTo>
                  <a:pt x="30207" y="4345"/>
                </a:lnTo>
                <a:lnTo>
                  <a:pt x="30139" y="4277"/>
                </a:lnTo>
                <a:lnTo>
                  <a:pt x="30139" y="4141"/>
                </a:lnTo>
                <a:lnTo>
                  <a:pt x="30139" y="4006"/>
                </a:lnTo>
                <a:lnTo>
                  <a:pt x="30207" y="3870"/>
                </a:lnTo>
                <a:lnTo>
                  <a:pt x="30343" y="3802"/>
                </a:lnTo>
                <a:lnTo>
                  <a:pt x="30479" y="3734"/>
                </a:lnTo>
                <a:close/>
                <a:moveTo>
                  <a:pt x="56885" y="7943"/>
                </a:moveTo>
                <a:lnTo>
                  <a:pt x="56885" y="78132"/>
                </a:lnTo>
                <a:lnTo>
                  <a:pt x="56817" y="78200"/>
                </a:lnTo>
                <a:lnTo>
                  <a:pt x="4209" y="78200"/>
                </a:lnTo>
                <a:lnTo>
                  <a:pt x="4141" y="78132"/>
                </a:lnTo>
                <a:lnTo>
                  <a:pt x="4141" y="7943"/>
                </a:lnTo>
                <a:close/>
                <a:moveTo>
                  <a:pt x="30479" y="80440"/>
                </a:moveTo>
                <a:lnTo>
                  <a:pt x="30071" y="80508"/>
                </a:lnTo>
                <a:lnTo>
                  <a:pt x="29732" y="80576"/>
                </a:lnTo>
                <a:lnTo>
                  <a:pt x="29461" y="80779"/>
                </a:lnTo>
                <a:lnTo>
                  <a:pt x="29189" y="80983"/>
                </a:lnTo>
                <a:lnTo>
                  <a:pt x="28917" y="81255"/>
                </a:lnTo>
                <a:lnTo>
                  <a:pt x="28782" y="81594"/>
                </a:lnTo>
                <a:lnTo>
                  <a:pt x="28646" y="81933"/>
                </a:lnTo>
                <a:lnTo>
                  <a:pt x="28646" y="82273"/>
                </a:lnTo>
                <a:lnTo>
                  <a:pt x="28646" y="82341"/>
                </a:lnTo>
                <a:lnTo>
                  <a:pt x="28646" y="82680"/>
                </a:lnTo>
                <a:lnTo>
                  <a:pt x="28782" y="83020"/>
                </a:lnTo>
                <a:lnTo>
                  <a:pt x="28985" y="83291"/>
                </a:lnTo>
                <a:lnTo>
                  <a:pt x="29189" y="83563"/>
                </a:lnTo>
                <a:lnTo>
                  <a:pt x="29461" y="83834"/>
                </a:lnTo>
                <a:lnTo>
                  <a:pt x="29800" y="83970"/>
                </a:lnTo>
                <a:lnTo>
                  <a:pt x="30139" y="84106"/>
                </a:lnTo>
                <a:lnTo>
                  <a:pt x="30818" y="84106"/>
                </a:lnTo>
                <a:lnTo>
                  <a:pt x="31158" y="83970"/>
                </a:lnTo>
                <a:lnTo>
                  <a:pt x="31497" y="83766"/>
                </a:lnTo>
                <a:lnTo>
                  <a:pt x="31768" y="83563"/>
                </a:lnTo>
                <a:lnTo>
                  <a:pt x="31972" y="83291"/>
                </a:lnTo>
                <a:lnTo>
                  <a:pt x="32176" y="83020"/>
                </a:lnTo>
                <a:lnTo>
                  <a:pt x="32244" y="82612"/>
                </a:lnTo>
                <a:lnTo>
                  <a:pt x="32312" y="82273"/>
                </a:lnTo>
                <a:lnTo>
                  <a:pt x="32244" y="81933"/>
                </a:lnTo>
                <a:lnTo>
                  <a:pt x="32176" y="81594"/>
                </a:lnTo>
                <a:lnTo>
                  <a:pt x="31972" y="81255"/>
                </a:lnTo>
                <a:lnTo>
                  <a:pt x="31768" y="80983"/>
                </a:lnTo>
                <a:lnTo>
                  <a:pt x="31497" y="80779"/>
                </a:lnTo>
                <a:lnTo>
                  <a:pt x="31158" y="80576"/>
                </a:lnTo>
                <a:lnTo>
                  <a:pt x="30818" y="80508"/>
                </a:lnTo>
                <a:lnTo>
                  <a:pt x="30479" y="80440"/>
                </a:lnTo>
                <a:close/>
                <a:moveTo>
                  <a:pt x="30886" y="80304"/>
                </a:moveTo>
                <a:lnTo>
                  <a:pt x="31225" y="80440"/>
                </a:lnTo>
                <a:lnTo>
                  <a:pt x="31565" y="80644"/>
                </a:lnTo>
                <a:lnTo>
                  <a:pt x="31904" y="80847"/>
                </a:lnTo>
                <a:lnTo>
                  <a:pt x="32108" y="81187"/>
                </a:lnTo>
                <a:lnTo>
                  <a:pt x="32312" y="81526"/>
                </a:lnTo>
                <a:lnTo>
                  <a:pt x="32447" y="81866"/>
                </a:lnTo>
                <a:lnTo>
                  <a:pt x="32447" y="82273"/>
                </a:lnTo>
                <a:lnTo>
                  <a:pt x="32447" y="82680"/>
                </a:lnTo>
                <a:lnTo>
                  <a:pt x="32312" y="83020"/>
                </a:lnTo>
                <a:lnTo>
                  <a:pt x="32108" y="83359"/>
                </a:lnTo>
                <a:lnTo>
                  <a:pt x="31904" y="83698"/>
                </a:lnTo>
                <a:lnTo>
                  <a:pt x="31565" y="83902"/>
                </a:lnTo>
                <a:lnTo>
                  <a:pt x="31225" y="84106"/>
                </a:lnTo>
                <a:lnTo>
                  <a:pt x="30886" y="84241"/>
                </a:lnTo>
                <a:lnTo>
                  <a:pt x="30479" y="84309"/>
                </a:lnTo>
                <a:lnTo>
                  <a:pt x="30071" y="84241"/>
                </a:lnTo>
                <a:lnTo>
                  <a:pt x="29732" y="84106"/>
                </a:lnTo>
                <a:lnTo>
                  <a:pt x="29393" y="83970"/>
                </a:lnTo>
                <a:lnTo>
                  <a:pt x="29053" y="83698"/>
                </a:lnTo>
                <a:lnTo>
                  <a:pt x="28850" y="83427"/>
                </a:lnTo>
                <a:lnTo>
                  <a:pt x="28646" y="83087"/>
                </a:lnTo>
                <a:lnTo>
                  <a:pt x="28510" y="82748"/>
                </a:lnTo>
                <a:lnTo>
                  <a:pt x="28442" y="82341"/>
                </a:lnTo>
                <a:lnTo>
                  <a:pt x="28442" y="82273"/>
                </a:lnTo>
                <a:lnTo>
                  <a:pt x="28510" y="81866"/>
                </a:lnTo>
                <a:lnTo>
                  <a:pt x="28646" y="81526"/>
                </a:lnTo>
                <a:lnTo>
                  <a:pt x="28782" y="81187"/>
                </a:lnTo>
                <a:lnTo>
                  <a:pt x="29053" y="80847"/>
                </a:lnTo>
                <a:lnTo>
                  <a:pt x="29325" y="80644"/>
                </a:lnTo>
                <a:lnTo>
                  <a:pt x="29664" y="80440"/>
                </a:lnTo>
                <a:lnTo>
                  <a:pt x="30071" y="80304"/>
                </a:lnTo>
                <a:close/>
                <a:moveTo>
                  <a:pt x="3530" y="815"/>
                </a:moveTo>
                <a:lnTo>
                  <a:pt x="2987" y="883"/>
                </a:lnTo>
                <a:lnTo>
                  <a:pt x="2512" y="1019"/>
                </a:lnTo>
                <a:lnTo>
                  <a:pt x="2036" y="1290"/>
                </a:lnTo>
                <a:lnTo>
                  <a:pt x="1629" y="1630"/>
                </a:lnTo>
                <a:lnTo>
                  <a:pt x="1290" y="2037"/>
                </a:lnTo>
                <a:lnTo>
                  <a:pt x="1086" y="2512"/>
                </a:lnTo>
                <a:lnTo>
                  <a:pt x="950" y="2987"/>
                </a:lnTo>
                <a:lnTo>
                  <a:pt x="882" y="3530"/>
                </a:lnTo>
                <a:lnTo>
                  <a:pt x="882" y="82612"/>
                </a:lnTo>
                <a:lnTo>
                  <a:pt x="950" y="83155"/>
                </a:lnTo>
                <a:lnTo>
                  <a:pt x="1086" y="83698"/>
                </a:lnTo>
                <a:lnTo>
                  <a:pt x="1358" y="84174"/>
                </a:lnTo>
                <a:lnTo>
                  <a:pt x="1765" y="84581"/>
                </a:lnTo>
                <a:lnTo>
                  <a:pt x="2172" y="84852"/>
                </a:lnTo>
                <a:lnTo>
                  <a:pt x="2715" y="85124"/>
                </a:lnTo>
                <a:lnTo>
                  <a:pt x="3258" y="85260"/>
                </a:lnTo>
                <a:lnTo>
                  <a:pt x="3869" y="85328"/>
                </a:lnTo>
                <a:lnTo>
                  <a:pt x="57156" y="85328"/>
                </a:lnTo>
                <a:lnTo>
                  <a:pt x="57767" y="85260"/>
                </a:lnTo>
                <a:lnTo>
                  <a:pt x="58310" y="85124"/>
                </a:lnTo>
                <a:lnTo>
                  <a:pt x="58785" y="84852"/>
                </a:lnTo>
                <a:lnTo>
                  <a:pt x="59260" y="84513"/>
                </a:lnTo>
                <a:lnTo>
                  <a:pt x="59600" y="84106"/>
                </a:lnTo>
                <a:lnTo>
                  <a:pt x="59871" y="83631"/>
                </a:lnTo>
                <a:lnTo>
                  <a:pt x="60075" y="83087"/>
                </a:lnTo>
                <a:lnTo>
                  <a:pt x="60143" y="82477"/>
                </a:lnTo>
                <a:lnTo>
                  <a:pt x="60143" y="3530"/>
                </a:lnTo>
                <a:lnTo>
                  <a:pt x="60075" y="2987"/>
                </a:lnTo>
                <a:lnTo>
                  <a:pt x="59939" y="2512"/>
                </a:lnTo>
                <a:lnTo>
                  <a:pt x="59668" y="2037"/>
                </a:lnTo>
                <a:lnTo>
                  <a:pt x="59328" y="1630"/>
                </a:lnTo>
                <a:lnTo>
                  <a:pt x="58921" y="1290"/>
                </a:lnTo>
                <a:lnTo>
                  <a:pt x="58446" y="1019"/>
                </a:lnTo>
                <a:lnTo>
                  <a:pt x="57903" y="883"/>
                </a:lnTo>
                <a:lnTo>
                  <a:pt x="57360" y="815"/>
                </a:lnTo>
                <a:close/>
                <a:moveTo>
                  <a:pt x="57971" y="679"/>
                </a:moveTo>
                <a:lnTo>
                  <a:pt x="58514" y="883"/>
                </a:lnTo>
                <a:lnTo>
                  <a:pt x="58989" y="1155"/>
                </a:lnTo>
                <a:lnTo>
                  <a:pt x="59464" y="1494"/>
                </a:lnTo>
                <a:lnTo>
                  <a:pt x="59804" y="1901"/>
                </a:lnTo>
                <a:lnTo>
                  <a:pt x="60075" y="2444"/>
                </a:lnTo>
                <a:lnTo>
                  <a:pt x="60211" y="2987"/>
                </a:lnTo>
                <a:lnTo>
                  <a:pt x="60279" y="3530"/>
                </a:lnTo>
                <a:lnTo>
                  <a:pt x="60279" y="82477"/>
                </a:lnTo>
                <a:lnTo>
                  <a:pt x="60211" y="83087"/>
                </a:lnTo>
                <a:lnTo>
                  <a:pt x="60075" y="83698"/>
                </a:lnTo>
                <a:lnTo>
                  <a:pt x="59736" y="84174"/>
                </a:lnTo>
                <a:lnTo>
                  <a:pt x="59396" y="84649"/>
                </a:lnTo>
                <a:lnTo>
                  <a:pt x="58921" y="84988"/>
                </a:lnTo>
                <a:lnTo>
                  <a:pt x="58378" y="85260"/>
                </a:lnTo>
                <a:lnTo>
                  <a:pt x="57767" y="85463"/>
                </a:lnTo>
                <a:lnTo>
                  <a:pt x="57156" y="85531"/>
                </a:lnTo>
                <a:lnTo>
                  <a:pt x="3869" y="85531"/>
                </a:lnTo>
                <a:lnTo>
                  <a:pt x="3190" y="85463"/>
                </a:lnTo>
                <a:lnTo>
                  <a:pt x="2647" y="85260"/>
                </a:lnTo>
                <a:lnTo>
                  <a:pt x="2104" y="84988"/>
                </a:lnTo>
                <a:lnTo>
                  <a:pt x="1629" y="84649"/>
                </a:lnTo>
                <a:lnTo>
                  <a:pt x="1222" y="84241"/>
                </a:lnTo>
                <a:lnTo>
                  <a:pt x="950" y="83766"/>
                </a:lnTo>
                <a:lnTo>
                  <a:pt x="747" y="83223"/>
                </a:lnTo>
                <a:lnTo>
                  <a:pt x="679" y="82612"/>
                </a:lnTo>
                <a:lnTo>
                  <a:pt x="679" y="3530"/>
                </a:lnTo>
                <a:lnTo>
                  <a:pt x="747" y="2987"/>
                </a:lnTo>
                <a:lnTo>
                  <a:pt x="950" y="2444"/>
                </a:lnTo>
                <a:lnTo>
                  <a:pt x="1154" y="1901"/>
                </a:lnTo>
                <a:lnTo>
                  <a:pt x="1561" y="1494"/>
                </a:lnTo>
                <a:lnTo>
                  <a:pt x="1969" y="1155"/>
                </a:lnTo>
                <a:lnTo>
                  <a:pt x="2444" y="883"/>
                </a:lnTo>
                <a:lnTo>
                  <a:pt x="2987" y="679"/>
                </a:lnTo>
                <a:close/>
                <a:moveTo>
                  <a:pt x="3530" y="1"/>
                </a:moveTo>
                <a:lnTo>
                  <a:pt x="2851" y="68"/>
                </a:lnTo>
                <a:lnTo>
                  <a:pt x="2172" y="204"/>
                </a:lnTo>
                <a:lnTo>
                  <a:pt x="1561" y="544"/>
                </a:lnTo>
                <a:lnTo>
                  <a:pt x="1018" y="1019"/>
                </a:lnTo>
                <a:lnTo>
                  <a:pt x="611" y="1562"/>
                </a:lnTo>
                <a:lnTo>
                  <a:pt x="272" y="2173"/>
                </a:lnTo>
                <a:lnTo>
                  <a:pt x="68" y="2852"/>
                </a:lnTo>
                <a:lnTo>
                  <a:pt x="0" y="3530"/>
                </a:lnTo>
                <a:lnTo>
                  <a:pt x="0" y="82612"/>
                </a:lnTo>
                <a:lnTo>
                  <a:pt x="68" y="83359"/>
                </a:lnTo>
                <a:lnTo>
                  <a:pt x="339" y="84038"/>
                </a:lnTo>
                <a:lnTo>
                  <a:pt x="679" y="84649"/>
                </a:lnTo>
                <a:lnTo>
                  <a:pt x="1154" y="85124"/>
                </a:lnTo>
                <a:lnTo>
                  <a:pt x="1697" y="85599"/>
                </a:lnTo>
                <a:lnTo>
                  <a:pt x="2376" y="85938"/>
                </a:lnTo>
                <a:lnTo>
                  <a:pt x="3055" y="86142"/>
                </a:lnTo>
                <a:lnTo>
                  <a:pt x="3869" y="86210"/>
                </a:lnTo>
                <a:lnTo>
                  <a:pt x="57156" y="86210"/>
                </a:lnTo>
                <a:lnTo>
                  <a:pt x="57903" y="86142"/>
                </a:lnTo>
                <a:lnTo>
                  <a:pt x="58582" y="85938"/>
                </a:lnTo>
                <a:lnTo>
                  <a:pt x="59260" y="85599"/>
                </a:lnTo>
                <a:lnTo>
                  <a:pt x="59804" y="85124"/>
                </a:lnTo>
                <a:lnTo>
                  <a:pt x="60347" y="84581"/>
                </a:lnTo>
                <a:lnTo>
                  <a:pt x="60686" y="83970"/>
                </a:lnTo>
                <a:lnTo>
                  <a:pt x="60890" y="83223"/>
                </a:lnTo>
                <a:lnTo>
                  <a:pt x="60957" y="82477"/>
                </a:lnTo>
                <a:lnTo>
                  <a:pt x="60957" y="3530"/>
                </a:lnTo>
                <a:lnTo>
                  <a:pt x="60890" y="2852"/>
                </a:lnTo>
                <a:lnTo>
                  <a:pt x="60686" y="2173"/>
                </a:lnTo>
                <a:lnTo>
                  <a:pt x="60347" y="1562"/>
                </a:lnTo>
                <a:lnTo>
                  <a:pt x="59939" y="1019"/>
                </a:lnTo>
                <a:lnTo>
                  <a:pt x="59396" y="544"/>
                </a:lnTo>
                <a:lnTo>
                  <a:pt x="58785" y="204"/>
                </a:lnTo>
                <a:lnTo>
                  <a:pt x="58106" y="68"/>
                </a:lnTo>
                <a:lnTo>
                  <a:pt x="57360" y="1"/>
                </a:lnTo>
                <a:close/>
              </a:path>
            </a:pathLst>
          </a:custGeom>
          <a:solidFill>
            <a:srgbClr val="25516C"/>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pic>
        <p:nvPicPr>
          <p:cNvPr id="10" name="Shape 277" descr="iphone.png"/>
          <p:cNvPicPr preferRelativeResize="0"/>
          <p:nvPr/>
        </p:nvPicPr>
        <p:blipFill>
          <a:blip r:embed="rId4">
            <a:alphaModFix/>
          </a:blip>
          <a:stretch>
            <a:fillRect/>
          </a:stretch>
        </p:blipFill>
        <p:spPr>
          <a:xfrm>
            <a:off x="2210794" y="489800"/>
            <a:ext cx="3764308" cy="4653700"/>
          </a:xfrm>
          <a:prstGeom prst="rect">
            <a:avLst/>
          </a:prstGeom>
          <a:noFill/>
          <a:ln>
            <a:noFill/>
          </a:ln>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48188" y="892629"/>
            <a:ext cx="1558383" cy="2770459"/>
          </a:xfrm>
          <a:prstGeom prst="rect">
            <a:avLst/>
          </a:prstGeom>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41619" y="3016866"/>
            <a:ext cx="988171" cy="1777392"/>
          </a:xfrm>
          <a:prstGeom prst="rect">
            <a:avLst/>
          </a:prstGeom>
        </p:spPr>
      </p:pic>
      <p:pic>
        <p:nvPicPr>
          <p:cNvPr id="11" name="Picture 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982096" y="339162"/>
            <a:ext cx="1554167" cy="2078354"/>
          </a:xfrm>
          <a:prstGeom prst="rect">
            <a:avLst/>
          </a:prstGeom>
        </p:spPr>
      </p:pic>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flipH="1">
            <a:off x="4811131" y="2861055"/>
            <a:ext cx="4813754" cy="3866407"/>
          </a:xfrm>
          <a:prstGeom prst="rect">
            <a:avLst/>
          </a:prstGeom>
        </p:spPr>
      </p:pic>
      <p:pic>
        <p:nvPicPr>
          <p:cNvPr id="12" name="Picture 1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511602" y="3506500"/>
            <a:ext cx="2201788" cy="1251238"/>
          </a:xfrm>
          <a:prstGeom prst="rect">
            <a:avLst/>
          </a:prstGeom>
        </p:spPr>
      </p:pic>
    </p:spTree>
    <p:extLst>
      <p:ext uri="{BB962C8B-B14F-4D97-AF65-F5344CB8AC3E}">
        <p14:creationId xmlns:p14="http://schemas.microsoft.com/office/powerpoint/2010/main" val="88931934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25516C"/>
        </a:solidFill>
        <a:effectLst/>
      </p:bgPr>
    </p:bg>
    <p:spTree>
      <p:nvGrpSpPr>
        <p:cNvPr id="1" name="Shape 200"/>
        <p:cNvGrpSpPr/>
        <p:nvPr/>
      </p:nvGrpSpPr>
      <p:grpSpPr>
        <a:xfrm>
          <a:off x="0" y="0"/>
          <a:ext cx="0" cy="0"/>
          <a:chOff x="0" y="0"/>
          <a:chExt cx="0" cy="0"/>
        </a:xfrm>
      </p:grpSpPr>
      <p:sp>
        <p:nvSpPr>
          <p:cNvPr id="201" name="Shape 201"/>
          <p:cNvSpPr txBox="1">
            <a:spLocks noGrp="1"/>
          </p:cNvSpPr>
          <p:nvPr>
            <p:ph type="ctrTitle" idx="4294967295"/>
          </p:nvPr>
        </p:nvSpPr>
        <p:spPr>
          <a:xfrm>
            <a:off x="1377575" y="1438721"/>
            <a:ext cx="6388799" cy="876313"/>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ES" sz="4800" dirty="0" smtClean="0">
                <a:solidFill>
                  <a:srgbClr val="00BEF2"/>
                </a:solidFill>
                <a:latin typeface="SF Text" panose="00000500000000000000" pitchFamily="50" charset="0"/>
                <a:ea typeface="SF Text" panose="00000500000000000000" pitchFamily="50" charset="0"/>
              </a:rPr>
              <a:t>¡Disfruta de </a:t>
            </a:r>
            <a:r>
              <a:rPr lang="es-ES" sz="4800" dirty="0" err="1" smtClean="0">
                <a:solidFill>
                  <a:srgbClr val="00BEF2"/>
                </a:solidFill>
                <a:latin typeface="SF Text" panose="00000500000000000000" pitchFamily="50" charset="0"/>
                <a:ea typeface="SF Text" panose="00000500000000000000" pitchFamily="50" charset="0"/>
              </a:rPr>
              <a:t>Quiz</a:t>
            </a:r>
            <a:r>
              <a:rPr lang="es-ES" sz="4800" dirty="0" smtClean="0">
                <a:solidFill>
                  <a:srgbClr val="00BEF2"/>
                </a:solidFill>
                <a:latin typeface="SF Text" panose="00000500000000000000" pitchFamily="50" charset="0"/>
                <a:ea typeface="SF Text" panose="00000500000000000000" pitchFamily="50" charset="0"/>
              </a:rPr>
              <a:t>!</a:t>
            </a:r>
            <a:endParaRPr sz="4800" dirty="0">
              <a:solidFill>
                <a:srgbClr val="00BEF2"/>
              </a:solidFill>
              <a:latin typeface="SF Text" panose="00000500000000000000" pitchFamily="50" charset="0"/>
              <a:ea typeface="SF Text" panose="00000500000000000000" pitchFamily="50" charset="0"/>
            </a:endParaRPr>
          </a:p>
        </p:txBody>
      </p:sp>
      <p:sp>
        <p:nvSpPr>
          <p:cNvPr id="202" name="Shape 202"/>
          <p:cNvSpPr txBox="1">
            <a:spLocks noGrp="1"/>
          </p:cNvSpPr>
          <p:nvPr>
            <p:ph type="subTitle" idx="4294967295"/>
          </p:nvPr>
        </p:nvSpPr>
        <p:spPr>
          <a:xfrm>
            <a:off x="1377574" y="2078801"/>
            <a:ext cx="6388799" cy="7848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s-ES" sz="1800" dirty="0" smtClean="0">
                <a:solidFill>
                  <a:srgbClr val="FFFFFF"/>
                </a:solidFill>
                <a:latin typeface="SF Display" panose="00000500000000000000" pitchFamily="50" charset="0"/>
                <a:ea typeface="SF Display" panose="00000500000000000000" pitchFamily="50" charset="0"/>
              </a:rPr>
              <a:t>Puedes seguir nuestro proyecto en </a:t>
            </a:r>
            <a:r>
              <a:rPr lang="es-ES" sz="1800" dirty="0" err="1" smtClean="0">
                <a:solidFill>
                  <a:srgbClr val="FFFFFF"/>
                </a:solidFill>
                <a:latin typeface="SF Display" panose="00000500000000000000" pitchFamily="50" charset="0"/>
                <a:ea typeface="SF Display" panose="00000500000000000000" pitchFamily="50" charset="0"/>
              </a:rPr>
              <a:t>GitHub</a:t>
            </a:r>
            <a:r>
              <a:rPr lang="es-ES" sz="1800" dirty="0" smtClean="0">
                <a:solidFill>
                  <a:srgbClr val="FFFFFF"/>
                </a:solidFill>
                <a:latin typeface="SF Display" panose="00000500000000000000" pitchFamily="50" charset="0"/>
                <a:ea typeface="SF Display" panose="00000500000000000000" pitchFamily="50" charset="0"/>
              </a:rPr>
              <a:t>…</a:t>
            </a:r>
            <a:endParaRPr sz="1800" dirty="0">
              <a:solidFill>
                <a:srgbClr val="FFFFFF"/>
              </a:solidFill>
              <a:latin typeface="SF Display" panose="00000500000000000000" pitchFamily="50" charset="0"/>
              <a:ea typeface="SF Display" panose="00000500000000000000" pitchFamily="50" charset="0"/>
            </a:endParaRPr>
          </a:p>
        </p:txBody>
      </p:sp>
      <p:sp>
        <p:nvSpPr>
          <p:cNvPr id="203" name="Shape 203"/>
          <p:cNvSpPr txBox="1">
            <a:spLocks noGrp="1"/>
          </p:cNvSpPr>
          <p:nvPr>
            <p:ph type="sldNum" idx="12"/>
          </p:nvPr>
        </p:nvSpPr>
        <p:spPr>
          <a:xfrm>
            <a:off x="7766425" y="648725"/>
            <a:ext cx="548700" cy="6714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fld id="{00000000-1234-1234-1234-123412341234}" type="slidenum">
              <a:rPr lang="en"/>
              <a:t>13</a:t>
            </a:fld>
            <a:endParaRPr/>
          </a:p>
        </p:txBody>
      </p:sp>
      <p:pic>
        <p:nvPicPr>
          <p:cNvPr id="1028" name="Picture 4" descr="Resultado de imagen de github icon">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59007" y="2611836"/>
            <a:ext cx="825931" cy="686555"/>
          </a:xfrm>
          <a:prstGeom prst="rect">
            <a:avLst/>
          </a:prstGeom>
          <a:noFill/>
          <a:extLst>
            <a:ext uri="{909E8E84-426E-40DD-AFC4-6F175D3DCCD1}">
              <a14:hiddenFill xmlns:a14="http://schemas.microsoft.com/office/drawing/2010/main">
                <a:solidFill>
                  <a:srgbClr val="FFFFFF"/>
                </a:solidFill>
              </a14:hiddenFill>
            </a:ext>
          </a:extLst>
        </p:spPr>
      </p:pic>
      <p:sp>
        <p:nvSpPr>
          <p:cNvPr id="7" name="Shape 202"/>
          <p:cNvSpPr txBox="1">
            <a:spLocks/>
          </p:cNvSpPr>
          <p:nvPr/>
        </p:nvSpPr>
        <p:spPr>
          <a:xfrm>
            <a:off x="2364745" y="3298391"/>
            <a:ext cx="4414454" cy="42687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rgbClr val="00BEF2"/>
              </a:buClr>
              <a:buSzPts val="2400"/>
              <a:buFont typeface="Source Sans Pro"/>
              <a:buChar char="»"/>
              <a:defRPr sz="2400" b="0" i="0" u="none" strike="noStrike" cap="none">
                <a:solidFill>
                  <a:srgbClr val="25516C"/>
                </a:solidFill>
                <a:latin typeface="Source Sans Pro"/>
                <a:ea typeface="Source Sans Pro"/>
                <a:cs typeface="Source Sans Pro"/>
                <a:sym typeface="Source Sans Pro"/>
              </a:defRPr>
            </a:lvl1pPr>
            <a:lvl2pPr marL="914400" marR="0" lvl="1" indent="-381000" algn="l" rtl="0">
              <a:lnSpc>
                <a:spcPct val="100000"/>
              </a:lnSpc>
              <a:spcBef>
                <a:spcPts val="0"/>
              </a:spcBef>
              <a:spcAft>
                <a:spcPts val="0"/>
              </a:spcAft>
              <a:buClr>
                <a:srgbClr val="00BEF2"/>
              </a:buClr>
              <a:buSzPts val="2400"/>
              <a:buFont typeface="Source Sans Pro"/>
              <a:buChar char="»"/>
              <a:defRPr sz="2400" b="0" i="0" u="none" strike="noStrike" cap="none">
                <a:solidFill>
                  <a:srgbClr val="25516C"/>
                </a:solidFill>
                <a:latin typeface="Source Sans Pro"/>
                <a:ea typeface="Source Sans Pro"/>
                <a:cs typeface="Source Sans Pro"/>
                <a:sym typeface="Source Sans Pro"/>
              </a:defRPr>
            </a:lvl2pPr>
            <a:lvl3pPr marL="1371600" marR="0" lvl="2" indent="-381000" algn="l" rtl="0">
              <a:lnSpc>
                <a:spcPct val="100000"/>
              </a:lnSpc>
              <a:spcBef>
                <a:spcPts val="0"/>
              </a:spcBef>
              <a:spcAft>
                <a:spcPts val="0"/>
              </a:spcAft>
              <a:buClr>
                <a:srgbClr val="00BEF2"/>
              </a:buClr>
              <a:buSzPts val="2400"/>
              <a:buFont typeface="Source Sans Pro"/>
              <a:buChar char="»"/>
              <a:defRPr sz="2400" b="0" i="0" u="none" strike="noStrike" cap="none">
                <a:solidFill>
                  <a:srgbClr val="25516C"/>
                </a:solidFill>
                <a:latin typeface="Source Sans Pro"/>
                <a:ea typeface="Source Sans Pro"/>
                <a:cs typeface="Source Sans Pro"/>
                <a:sym typeface="Source Sans Pro"/>
              </a:defRPr>
            </a:lvl3pPr>
            <a:lvl4pPr marL="1828800" marR="0" lvl="3" indent="-381000" algn="l" rtl="0">
              <a:lnSpc>
                <a:spcPct val="100000"/>
              </a:lnSpc>
              <a:spcBef>
                <a:spcPts val="0"/>
              </a:spcBef>
              <a:spcAft>
                <a:spcPts val="0"/>
              </a:spcAft>
              <a:buClr>
                <a:srgbClr val="00BEF2"/>
              </a:buClr>
              <a:buSzPts val="2400"/>
              <a:buFont typeface="Source Sans Pro"/>
              <a:buChar char="●"/>
              <a:defRPr sz="2400" b="0" i="0" u="none" strike="noStrike" cap="none">
                <a:solidFill>
                  <a:srgbClr val="25516C"/>
                </a:solidFill>
                <a:latin typeface="Source Sans Pro"/>
                <a:ea typeface="Source Sans Pro"/>
                <a:cs typeface="Source Sans Pro"/>
                <a:sym typeface="Source Sans Pro"/>
              </a:defRPr>
            </a:lvl4pPr>
            <a:lvl5pPr marL="2286000" marR="0" lvl="4" indent="-381000" algn="l" rtl="0">
              <a:lnSpc>
                <a:spcPct val="100000"/>
              </a:lnSpc>
              <a:spcBef>
                <a:spcPts val="0"/>
              </a:spcBef>
              <a:spcAft>
                <a:spcPts val="0"/>
              </a:spcAft>
              <a:buClr>
                <a:srgbClr val="00BEF2"/>
              </a:buClr>
              <a:buSzPts val="2400"/>
              <a:buFont typeface="Source Sans Pro"/>
              <a:buChar char="○"/>
              <a:defRPr sz="2400" b="0" i="0" u="none" strike="noStrike" cap="none">
                <a:solidFill>
                  <a:srgbClr val="25516C"/>
                </a:solidFill>
                <a:latin typeface="Source Sans Pro"/>
                <a:ea typeface="Source Sans Pro"/>
                <a:cs typeface="Source Sans Pro"/>
                <a:sym typeface="Source Sans Pro"/>
              </a:defRPr>
            </a:lvl5pPr>
            <a:lvl6pPr marL="2743200" marR="0" lvl="5" indent="-381000" algn="l" rtl="0">
              <a:lnSpc>
                <a:spcPct val="100000"/>
              </a:lnSpc>
              <a:spcBef>
                <a:spcPts val="0"/>
              </a:spcBef>
              <a:spcAft>
                <a:spcPts val="0"/>
              </a:spcAft>
              <a:buClr>
                <a:srgbClr val="00BEF2"/>
              </a:buClr>
              <a:buSzPts val="2400"/>
              <a:buFont typeface="Source Sans Pro"/>
              <a:buChar char="■"/>
              <a:defRPr sz="2400" b="0" i="0" u="none" strike="noStrike" cap="none">
                <a:solidFill>
                  <a:srgbClr val="25516C"/>
                </a:solidFill>
                <a:latin typeface="Source Sans Pro"/>
                <a:ea typeface="Source Sans Pro"/>
                <a:cs typeface="Source Sans Pro"/>
                <a:sym typeface="Source Sans Pro"/>
              </a:defRPr>
            </a:lvl6pPr>
            <a:lvl7pPr marL="3200400" marR="0" lvl="6" indent="-381000" algn="l" rtl="0">
              <a:lnSpc>
                <a:spcPct val="100000"/>
              </a:lnSpc>
              <a:spcBef>
                <a:spcPts val="0"/>
              </a:spcBef>
              <a:spcAft>
                <a:spcPts val="0"/>
              </a:spcAft>
              <a:buClr>
                <a:srgbClr val="00BEF2"/>
              </a:buClr>
              <a:buSzPts val="2400"/>
              <a:buFont typeface="Source Sans Pro"/>
              <a:buChar char="●"/>
              <a:defRPr sz="2400" b="0" i="0" u="none" strike="noStrike" cap="none">
                <a:solidFill>
                  <a:srgbClr val="25516C"/>
                </a:solidFill>
                <a:latin typeface="Source Sans Pro"/>
                <a:ea typeface="Source Sans Pro"/>
                <a:cs typeface="Source Sans Pro"/>
                <a:sym typeface="Source Sans Pro"/>
              </a:defRPr>
            </a:lvl7pPr>
            <a:lvl8pPr marL="3657600" marR="0" lvl="7" indent="-381000" algn="l" rtl="0">
              <a:lnSpc>
                <a:spcPct val="100000"/>
              </a:lnSpc>
              <a:spcBef>
                <a:spcPts val="0"/>
              </a:spcBef>
              <a:spcAft>
                <a:spcPts val="0"/>
              </a:spcAft>
              <a:buClr>
                <a:srgbClr val="00BEF2"/>
              </a:buClr>
              <a:buSzPts val="2400"/>
              <a:buFont typeface="Source Sans Pro"/>
              <a:buChar char="○"/>
              <a:defRPr sz="2400" b="0" i="0" u="none" strike="noStrike" cap="none">
                <a:solidFill>
                  <a:srgbClr val="25516C"/>
                </a:solidFill>
                <a:latin typeface="Source Sans Pro"/>
                <a:ea typeface="Source Sans Pro"/>
                <a:cs typeface="Source Sans Pro"/>
                <a:sym typeface="Source Sans Pro"/>
              </a:defRPr>
            </a:lvl8pPr>
            <a:lvl9pPr marL="4114800" marR="0" lvl="8" indent="-381000" algn="l" rtl="0">
              <a:lnSpc>
                <a:spcPct val="100000"/>
              </a:lnSpc>
              <a:spcBef>
                <a:spcPts val="0"/>
              </a:spcBef>
              <a:spcAft>
                <a:spcPts val="0"/>
              </a:spcAft>
              <a:buClr>
                <a:srgbClr val="00BEF2"/>
              </a:buClr>
              <a:buSzPts val="2400"/>
              <a:buFont typeface="Source Sans Pro"/>
              <a:buChar char="■"/>
              <a:defRPr sz="2400" b="0" i="0" u="none" strike="noStrike" cap="none">
                <a:solidFill>
                  <a:srgbClr val="25516C"/>
                </a:solidFill>
                <a:latin typeface="Source Sans Pro"/>
                <a:ea typeface="Source Sans Pro"/>
                <a:cs typeface="Source Sans Pro"/>
                <a:sym typeface="Source Sans Pro"/>
              </a:defRPr>
            </a:lvl9pPr>
          </a:lstStyle>
          <a:p>
            <a:pPr marL="0" indent="0" algn="ctr">
              <a:buFont typeface="Source Sans Pro"/>
              <a:buNone/>
            </a:pPr>
            <a:r>
              <a:rPr lang="es-ES" sz="1400" dirty="0" smtClean="0">
                <a:solidFill>
                  <a:srgbClr val="FFFFFF"/>
                </a:solidFill>
                <a:latin typeface="SF Display" panose="00000500000000000000" pitchFamily="50" charset="0"/>
                <a:ea typeface="SF Display" panose="00000500000000000000" pitchFamily="50" charset="0"/>
              </a:rPr>
              <a:t>…y a nuestro programadores</a:t>
            </a:r>
            <a:endParaRPr lang="es-ES" sz="1400" dirty="0">
              <a:solidFill>
                <a:srgbClr val="FFFFFF"/>
              </a:solidFill>
              <a:latin typeface="SF Display" panose="00000500000000000000" pitchFamily="50" charset="0"/>
              <a:ea typeface="SF Display" panose="00000500000000000000" pitchFamily="50" charset="0"/>
            </a:endParaRPr>
          </a:p>
        </p:txBody>
      </p:sp>
      <p:pic>
        <p:nvPicPr>
          <p:cNvPr id="1032" name="Picture 8" descr="Resultado de imagen de octocat skin wan png">
            <a:hlinkClick r:id="rId5"/>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47285" y="3107063"/>
            <a:ext cx="809530" cy="80953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hlinkClick r:id="rId7"/>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87129" y="3107063"/>
            <a:ext cx="809530" cy="809530"/>
          </a:xfrm>
          <a:prstGeom prst="rect">
            <a:avLst/>
          </a:prstGeom>
        </p:spPr>
      </p:pic>
      <p:sp>
        <p:nvSpPr>
          <p:cNvPr id="11" name="Shape 202"/>
          <p:cNvSpPr txBox="1">
            <a:spLocks/>
          </p:cNvSpPr>
          <p:nvPr/>
        </p:nvSpPr>
        <p:spPr>
          <a:xfrm>
            <a:off x="828837" y="3779356"/>
            <a:ext cx="2846425" cy="46580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rgbClr val="00BEF2"/>
              </a:buClr>
              <a:buSzPts val="2400"/>
              <a:buFont typeface="Source Sans Pro"/>
              <a:buChar char="»"/>
              <a:defRPr sz="2400" b="0" i="0" u="none" strike="noStrike" cap="none">
                <a:solidFill>
                  <a:srgbClr val="25516C"/>
                </a:solidFill>
                <a:latin typeface="Source Sans Pro"/>
                <a:ea typeface="Source Sans Pro"/>
                <a:cs typeface="Source Sans Pro"/>
                <a:sym typeface="Source Sans Pro"/>
              </a:defRPr>
            </a:lvl1pPr>
            <a:lvl2pPr marL="914400" marR="0" lvl="1" indent="-381000" algn="l" rtl="0">
              <a:lnSpc>
                <a:spcPct val="100000"/>
              </a:lnSpc>
              <a:spcBef>
                <a:spcPts val="0"/>
              </a:spcBef>
              <a:spcAft>
                <a:spcPts val="0"/>
              </a:spcAft>
              <a:buClr>
                <a:srgbClr val="00BEF2"/>
              </a:buClr>
              <a:buSzPts val="2400"/>
              <a:buFont typeface="Source Sans Pro"/>
              <a:buChar char="»"/>
              <a:defRPr sz="2400" b="0" i="0" u="none" strike="noStrike" cap="none">
                <a:solidFill>
                  <a:srgbClr val="25516C"/>
                </a:solidFill>
                <a:latin typeface="Source Sans Pro"/>
                <a:ea typeface="Source Sans Pro"/>
                <a:cs typeface="Source Sans Pro"/>
                <a:sym typeface="Source Sans Pro"/>
              </a:defRPr>
            </a:lvl2pPr>
            <a:lvl3pPr marL="1371600" marR="0" lvl="2" indent="-381000" algn="l" rtl="0">
              <a:lnSpc>
                <a:spcPct val="100000"/>
              </a:lnSpc>
              <a:spcBef>
                <a:spcPts val="0"/>
              </a:spcBef>
              <a:spcAft>
                <a:spcPts val="0"/>
              </a:spcAft>
              <a:buClr>
                <a:srgbClr val="00BEF2"/>
              </a:buClr>
              <a:buSzPts val="2400"/>
              <a:buFont typeface="Source Sans Pro"/>
              <a:buChar char="»"/>
              <a:defRPr sz="2400" b="0" i="0" u="none" strike="noStrike" cap="none">
                <a:solidFill>
                  <a:srgbClr val="25516C"/>
                </a:solidFill>
                <a:latin typeface="Source Sans Pro"/>
                <a:ea typeface="Source Sans Pro"/>
                <a:cs typeface="Source Sans Pro"/>
                <a:sym typeface="Source Sans Pro"/>
              </a:defRPr>
            </a:lvl3pPr>
            <a:lvl4pPr marL="1828800" marR="0" lvl="3" indent="-381000" algn="l" rtl="0">
              <a:lnSpc>
                <a:spcPct val="100000"/>
              </a:lnSpc>
              <a:spcBef>
                <a:spcPts val="0"/>
              </a:spcBef>
              <a:spcAft>
                <a:spcPts val="0"/>
              </a:spcAft>
              <a:buClr>
                <a:srgbClr val="00BEF2"/>
              </a:buClr>
              <a:buSzPts val="2400"/>
              <a:buFont typeface="Source Sans Pro"/>
              <a:buChar char="●"/>
              <a:defRPr sz="2400" b="0" i="0" u="none" strike="noStrike" cap="none">
                <a:solidFill>
                  <a:srgbClr val="25516C"/>
                </a:solidFill>
                <a:latin typeface="Source Sans Pro"/>
                <a:ea typeface="Source Sans Pro"/>
                <a:cs typeface="Source Sans Pro"/>
                <a:sym typeface="Source Sans Pro"/>
              </a:defRPr>
            </a:lvl4pPr>
            <a:lvl5pPr marL="2286000" marR="0" lvl="4" indent="-381000" algn="l" rtl="0">
              <a:lnSpc>
                <a:spcPct val="100000"/>
              </a:lnSpc>
              <a:spcBef>
                <a:spcPts val="0"/>
              </a:spcBef>
              <a:spcAft>
                <a:spcPts val="0"/>
              </a:spcAft>
              <a:buClr>
                <a:srgbClr val="00BEF2"/>
              </a:buClr>
              <a:buSzPts val="2400"/>
              <a:buFont typeface="Source Sans Pro"/>
              <a:buChar char="○"/>
              <a:defRPr sz="2400" b="0" i="0" u="none" strike="noStrike" cap="none">
                <a:solidFill>
                  <a:srgbClr val="25516C"/>
                </a:solidFill>
                <a:latin typeface="Source Sans Pro"/>
                <a:ea typeface="Source Sans Pro"/>
                <a:cs typeface="Source Sans Pro"/>
                <a:sym typeface="Source Sans Pro"/>
              </a:defRPr>
            </a:lvl5pPr>
            <a:lvl6pPr marL="2743200" marR="0" lvl="5" indent="-381000" algn="l" rtl="0">
              <a:lnSpc>
                <a:spcPct val="100000"/>
              </a:lnSpc>
              <a:spcBef>
                <a:spcPts val="0"/>
              </a:spcBef>
              <a:spcAft>
                <a:spcPts val="0"/>
              </a:spcAft>
              <a:buClr>
                <a:srgbClr val="00BEF2"/>
              </a:buClr>
              <a:buSzPts val="2400"/>
              <a:buFont typeface="Source Sans Pro"/>
              <a:buChar char="■"/>
              <a:defRPr sz="2400" b="0" i="0" u="none" strike="noStrike" cap="none">
                <a:solidFill>
                  <a:srgbClr val="25516C"/>
                </a:solidFill>
                <a:latin typeface="Source Sans Pro"/>
                <a:ea typeface="Source Sans Pro"/>
                <a:cs typeface="Source Sans Pro"/>
                <a:sym typeface="Source Sans Pro"/>
              </a:defRPr>
            </a:lvl6pPr>
            <a:lvl7pPr marL="3200400" marR="0" lvl="6" indent="-381000" algn="l" rtl="0">
              <a:lnSpc>
                <a:spcPct val="100000"/>
              </a:lnSpc>
              <a:spcBef>
                <a:spcPts val="0"/>
              </a:spcBef>
              <a:spcAft>
                <a:spcPts val="0"/>
              </a:spcAft>
              <a:buClr>
                <a:srgbClr val="00BEF2"/>
              </a:buClr>
              <a:buSzPts val="2400"/>
              <a:buFont typeface="Source Sans Pro"/>
              <a:buChar char="●"/>
              <a:defRPr sz="2400" b="0" i="0" u="none" strike="noStrike" cap="none">
                <a:solidFill>
                  <a:srgbClr val="25516C"/>
                </a:solidFill>
                <a:latin typeface="Source Sans Pro"/>
                <a:ea typeface="Source Sans Pro"/>
                <a:cs typeface="Source Sans Pro"/>
                <a:sym typeface="Source Sans Pro"/>
              </a:defRPr>
            </a:lvl7pPr>
            <a:lvl8pPr marL="3657600" marR="0" lvl="7" indent="-381000" algn="l" rtl="0">
              <a:lnSpc>
                <a:spcPct val="100000"/>
              </a:lnSpc>
              <a:spcBef>
                <a:spcPts val="0"/>
              </a:spcBef>
              <a:spcAft>
                <a:spcPts val="0"/>
              </a:spcAft>
              <a:buClr>
                <a:srgbClr val="00BEF2"/>
              </a:buClr>
              <a:buSzPts val="2400"/>
              <a:buFont typeface="Source Sans Pro"/>
              <a:buChar char="○"/>
              <a:defRPr sz="2400" b="0" i="0" u="none" strike="noStrike" cap="none">
                <a:solidFill>
                  <a:srgbClr val="25516C"/>
                </a:solidFill>
                <a:latin typeface="Source Sans Pro"/>
                <a:ea typeface="Source Sans Pro"/>
                <a:cs typeface="Source Sans Pro"/>
                <a:sym typeface="Source Sans Pro"/>
              </a:defRPr>
            </a:lvl8pPr>
            <a:lvl9pPr marL="4114800" marR="0" lvl="8" indent="-381000" algn="l" rtl="0">
              <a:lnSpc>
                <a:spcPct val="100000"/>
              </a:lnSpc>
              <a:spcBef>
                <a:spcPts val="0"/>
              </a:spcBef>
              <a:spcAft>
                <a:spcPts val="0"/>
              </a:spcAft>
              <a:buClr>
                <a:srgbClr val="00BEF2"/>
              </a:buClr>
              <a:buSzPts val="2400"/>
              <a:buFont typeface="Source Sans Pro"/>
              <a:buChar char="■"/>
              <a:defRPr sz="2400" b="0" i="0" u="none" strike="noStrike" cap="none">
                <a:solidFill>
                  <a:srgbClr val="25516C"/>
                </a:solidFill>
                <a:latin typeface="Source Sans Pro"/>
                <a:ea typeface="Source Sans Pro"/>
                <a:cs typeface="Source Sans Pro"/>
                <a:sym typeface="Source Sans Pro"/>
              </a:defRPr>
            </a:lvl9pPr>
          </a:lstStyle>
          <a:p>
            <a:pPr marL="0" indent="0" algn="ctr">
              <a:buFont typeface="Source Sans Pro"/>
              <a:buNone/>
            </a:pPr>
            <a:r>
              <a:rPr lang="es-ES" sz="1050" dirty="0" smtClean="0">
                <a:solidFill>
                  <a:srgbClr val="FFFFFF"/>
                </a:solidFill>
                <a:latin typeface="SF Display" panose="00000500000000000000" pitchFamily="50" charset="0"/>
                <a:ea typeface="SF Display" panose="00000500000000000000" pitchFamily="50" charset="0"/>
              </a:rPr>
              <a:t>Alfonso López Ruiz</a:t>
            </a:r>
            <a:endParaRPr lang="es-ES" sz="1050" dirty="0">
              <a:solidFill>
                <a:srgbClr val="FFFFFF"/>
              </a:solidFill>
              <a:latin typeface="SF Display" panose="00000500000000000000" pitchFamily="50" charset="0"/>
              <a:ea typeface="SF Display" panose="00000500000000000000" pitchFamily="50" charset="0"/>
            </a:endParaRPr>
          </a:p>
        </p:txBody>
      </p:sp>
      <p:sp>
        <p:nvSpPr>
          <p:cNvPr id="12" name="Shape 202"/>
          <p:cNvSpPr txBox="1">
            <a:spLocks/>
          </p:cNvSpPr>
          <p:nvPr/>
        </p:nvSpPr>
        <p:spPr>
          <a:xfrm>
            <a:off x="6015436" y="3779356"/>
            <a:ext cx="1752916" cy="46580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rgbClr val="00BEF2"/>
              </a:buClr>
              <a:buSzPts val="2400"/>
              <a:buFont typeface="Source Sans Pro"/>
              <a:buChar char="»"/>
              <a:defRPr sz="2400" b="0" i="0" u="none" strike="noStrike" cap="none">
                <a:solidFill>
                  <a:srgbClr val="25516C"/>
                </a:solidFill>
                <a:latin typeface="Source Sans Pro"/>
                <a:ea typeface="Source Sans Pro"/>
                <a:cs typeface="Source Sans Pro"/>
                <a:sym typeface="Source Sans Pro"/>
              </a:defRPr>
            </a:lvl1pPr>
            <a:lvl2pPr marL="914400" marR="0" lvl="1" indent="-381000" algn="l" rtl="0">
              <a:lnSpc>
                <a:spcPct val="100000"/>
              </a:lnSpc>
              <a:spcBef>
                <a:spcPts val="0"/>
              </a:spcBef>
              <a:spcAft>
                <a:spcPts val="0"/>
              </a:spcAft>
              <a:buClr>
                <a:srgbClr val="00BEF2"/>
              </a:buClr>
              <a:buSzPts val="2400"/>
              <a:buFont typeface="Source Sans Pro"/>
              <a:buChar char="»"/>
              <a:defRPr sz="2400" b="0" i="0" u="none" strike="noStrike" cap="none">
                <a:solidFill>
                  <a:srgbClr val="25516C"/>
                </a:solidFill>
                <a:latin typeface="Source Sans Pro"/>
                <a:ea typeface="Source Sans Pro"/>
                <a:cs typeface="Source Sans Pro"/>
                <a:sym typeface="Source Sans Pro"/>
              </a:defRPr>
            </a:lvl2pPr>
            <a:lvl3pPr marL="1371600" marR="0" lvl="2" indent="-381000" algn="l" rtl="0">
              <a:lnSpc>
                <a:spcPct val="100000"/>
              </a:lnSpc>
              <a:spcBef>
                <a:spcPts val="0"/>
              </a:spcBef>
              <a:spcAft>
                <a:spcPts val="0"/>
              </a:spcAft>
              <a:buClr>
                <a:srgbClr val="00BEF2"/>
              </a:buClr>
              <a:buSzPts val="2400"/>
              <a:buFont typeface="Source Sans Pro"/>
              <a:buChar char="»"/>
              <a:defRPr sz="2400" b="0" i="0" u="none" strike="noStrike" cap="none">
                <a:solidFill>
                  <a:srgbClr val="25516C"/>
                </a:solidFill>
                <a:latin typeface="Source Sans Pro"/>
                <a:ea typeface="Source Sans Pro"/>
                <a:cs typeface="Source Sans Pro"/>
                <a:sym typeface="Source Sans Pro"/>
              </a:defRPr>
            </a:lvl3pPr>
            <a:lvl4pPr marL="1828800" marR="0" lvl="3" indent="-381000" algn="l" rtl="0">
              <a:lnSpc>
                <a:spcPct val="100000"/>
              </a:lnSpc>
              <a:spcBef>
                <a:spcPts val="0"/>
              </a:spcBef>
              <a:spcAft>
                <a:spcPts val="0"/>
              </a:spcAft>
              <a:buClr>
                <a:srgbClr val="00BEF2"/>
              </a:buClr>
              <a:buSzPts val="2400"/>
              <a:buFont typeface="Source Sans Pro"/>
              <a:buChar char="●"/>
              <a:defRPr sz="2400" b="0" i="0" u="none" strike="noStrike" cap="none">
                <a:solidFill>
                  <a:srgbClr val="25516C"/>
                </a:solidFill>
                <a:latin typeface="Source Sans Pro"/>
                <a:ea typeface="Source Sans Pro"/>
                <a:cs typeface="Source Sans Pro"/>
                <a:sym typeface="Source Sans Pro"/>
              </a:defRPr>
            </a:lvl4pPr>
            <a:lvl5pPr marL="2286000" marR="0" lvl="4" indent="-381000" algn="l" rtl="0">
              <a:lnSpc>
                <a:spcPct val="100000"/>
              </a:lnSpc>
              <a:spcBef>
                <a:spcPts val="0"/>
              </a:spcBef>
              <a:spcAft>
                <a:spcPts val="0"/>
              </a:spcAft>
              <a:buClr>
                <a:srgbClr val="00BEF2"/>
              </a:buClr>
              <a:buSzPts val="2400"/>
              <a:buFont typeface="Source Sans Pro"/>
              <a:buChar char="○"/>
              <a:defRPr sz="2400" b="0" i="0" u="none" strike="noStrike" cap="none">
                <a:solidFill>
                  <a:srgbClr val="25516C"/>
                </a:solidFill>
                <a:latin typeface="Source Sans Pro"/>
                <a:ea typeface="Source Sans Pro"/>
                <a:cs typeface="Source Sans Pro"/>
                <a:sym typeface="Source Sans Pro"/>
              </a:defRPr>
            </a:lvl5pPr>
            <a:lvl6pPr marL="2743200" marR="0" lvl="5" indent="-381000" algn="l" rtl="0">
              <a:lnSpc>
                <a:spcPct val="100000"/>
              </a:lnSpc>
              <a:spcBef>
                <a:spcPts val="0"/>
              </a:spcBef>
              <a:spcAft>
                <a:spcPts val="0"/>
              </a:spcAft>
              <a:buClr>
                <a:srgbClr val="00BEF2"/>
              </a:buClr>
              <a:buSzPts val="2400"/>
              <a:buFont typeface="Source Sans Pro"/>
              <a:buChar char="■"/>
              <a:defRPr sz="2400" b="0" i="0" u="none" strike="noStrike" cap="none">
                <a:solidFill>
                  <a:srgbClr val="25516C"/>
                </a:solidFill>
                <a:latin typeface="Source Sans Pro"/>
                <a:ea typeface="Source Sans Pro"/>
                <a:cs typeface="Source Sans Pro"/>
                <a:sym typeface="Source Sans Pro"/>
              </a:defRPr>
            </a:lvl6pPr>
            <a:lvl7pPr marL="3200400" marR="0" lvl="6" indent="-381000" algn="l" rtl="0">
              <a:lnSpc>
                <a:spcPct val="100000"/>
              </a:lnSpc>
              <a:spcBef>
                <a:spcPts val="0"/>
              </a:spcBef>
              <a:spcAft>
                <a:spcPts val="0"/>
              </a:spcAft>
              <a:buClr>
                <a:srgbClr val="00BEF2"/>
              </a:buClr>
              <a:buSzPts val="2400"/>
              <a:buFont typeface="Source Sans Pro"/>
              <a:buChar char="●"/>
              <a:defRPr sz="2400" b="0" i="0" u="none" strike="noStrike" cap="none">
                <a:solidFill>
                  <a:srgbClr val="25516C"/>
                </a:solidFill>
                <a:latin typeface="Source Sans Pro"/>
                <a:ea typeface="Source Sans Pro"/>
                <a:cs typeface="Source Sans Pro"/>
                <a:sym typeface="Source Sans Pro"/>
              </a:defRPr>
            </a:lvl7pPr>
            <a:lvl8pPr marL="3657600" marR="0" lvl="7" indent="-381000" algn="l" rtl="0">
              <a:lnSpc>
                <a:spcPct val="100000"/>
              </a:lnSpc>
              <a:spcBef>
                <a:spcPts val="0"/>
              </a:spcBef>
              <a:spcAft>
                <a:spcPts val="0"/>
              </a:spcAft>
              <a:buClr>
                <a:srgbClr val="00BEF2"/>
              </a:buClr>
              <a:buSzPts val="2400"/>
              <a:buFont typeface="Source Sans Pro"/>
              <a:buChar char="○"/>
              <a:defRPr sz="2400" b="0" i="0" u="none" strike="noStrike" cap="none">
                <a:solidFill>
                  <a:srgbClr val="25516C"/>
                </a:solidFill>
                <a:latin typeface="Source Sans Pro"/>
                <a:ea typeface="Source Sans Pro"/>
                <a:cs typeface="Source Sans Pro"/>
                <a:sym typeface="Source Sans Pro"/>
              </a:defRPr>
            </a:lvl8pPr>
            <a:lvl9pPr marL="4114800" marR="0" lvl="8" indent="-381000" algn="l" rtl="0">
              <a:lnSpc>
                <a:spcPct val="100000"/>
              </a:lnSpc>
              <a:spcBef>
                <a:spcPts val="0"/>
              </a:spcBef>
              <a:spcAft>
                <a:spcPts val="0"/>
              </a:spcAft>
              <a:buClr>
                <a:srgbClr val="00BEF2"/>
              </a:buClr>
              <a:buSzPts val="2400"/>
              <a:buFont typeface="Source Sans Pro"/>
              <a:buChar char="■"/>
              <a:defRPr sz="2400" b="0" i="0" u="none" strike="noStrike" cap="none">
                <a:solidFill>
                  <a:srgbClr val="25516C"/>
                </a:solidFill>
                <a:latin typeface="Source Sans Pro"/>
                <a:ea typeface="Source Sans Pro"/>
                <a:cs typeface="Source Sans Pro"/>
                <a:sym typeface="Source Sans Pro"/>
              </a:defRPr>
            </a:lvl9pPr>
          </a:lstStyle>
          <a:p>
            <a:pPr marL="0" indent="0" algn="ctr">
              <a:buFont typeface="Source Sans Pro"/>
              <a:buNone/>
            </a:pPr>
            <a:r>
              <a:rPr lang="es-ES" sz="1050" dirty="0" smtClean="0">
                <a:solidFill>
                  <a:srgbClr val="FFFFFF"/>
                </a:solidFill>
                <a:latin typeface="SF Display" panose="00000500000000000000" pitchFamily="50" charset="0"/>
                <a:ea typeface="SF Display" panose="00000500000000000000" pitchFamily="50" charset="0"/>
              </a:rPr>
              <a:t>Juan Valenzuela del Barco</a:t>
            </a:r>
            <a:endParaRPr lang="es-ES" sz="1050" dirty="0">
              <a:solidFill>
                <a:srgbClr val="FFFFFF"/>
              </a:solidFill>
              <a:latin typeface="SF Display" panose="00000500000000000000" pitchFamily="50" charset="0"/>
              <a:ea typeface="SF Display" panose="00000500000000000000" pitchFamily="50" charset="0"/>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Shape 275"/>
          <p:cNvSpPr txBox="1">
            <a:spLocks noGrp="1"/>
          </p:cNvSpPr>
          <p:nvPr>
            <p:ph type="sldNum" idx="12"/>
          </p:nvPr>
        </p:nvSpPr>
        <p:spPr>
          <a:xfrm>
            <a:off x="7766425" y="648725"/>
            <a:ext cx="548700" cy="6714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fld id="{00000000-1234-1234-1234-123412341234}" type="slidenum">
              <a:rPr lang="en">
                <a:solidFill>
                  <a:srgbClr val="00BEF2"/>
                </a:solidFill>
              </a:rPr>
              <a:t>2</a:t>
            </a:fld>
            <a:endParaRPr>
              <a:solidFill>
                <a:srgbClr val="00BEF2"/>
              </a:solidFill>
            </a:endParaRPr>
          </a:p>
        </p:txBody>
      </p:sp>
      <p:sp>
        <p:nvSpPr>
          <p:cNvPr id="276" name="Shape 276"/>
          <p:cNvSpPr txBox="1">
            <a:spLocks noGrp="1"/>
          </p:cNvSpPr>
          <p:nvPr>
            <p:ph type="body" idx="4294967295"/>
          </p:nvPr>
        </p:nvSpPr>
        <p:spPr>
          <a:xfrm>
            <a:off x="1026150" y="1727897"/>
            <a:ext cx="3114335" cy="2177506"/>
          </a:xfrm>
          <a:prstGeom prst="rect">
            <a:avLst/>
          </a:prstGeom>
        </p:spPr>
        <p:txBody>
          <a:bodyPr spcFirstLastPara="1" wrap="square" lIns="91425" tIns="91425" rIns="91425" bIns="91425" anchor="b" anchorCtr="0">
            <a:noAutofit/>
          </a:bodyPr>
          <a:lstStyle/>
          <a:p>
            <a:pPr marL="0" lvl="0" indent="0" rtl="0">
              <a:spcBef>
                <a:spcPts val="600"/>
              </a:spcBef>
              <a:spcAft>
                <a:spcPts val="0"/>
              </a:spcAft>
              <a:buNone/>
            </a:pPr>
            <a:r>
              <a:rPr lang="es-ES" sz="1400" dirty="0" smtClean="0">
                <a:solidFill>
                  <a:srgbClr val="FFFFFF"/>
                </a:solidFill>
                <a:latin typeface="SF Display" panose="00000500000000000000" pitchFamily="50" charset="0"/>
                <a:ea typeface="SF Display" panose="00000500000000000000" pitchFamily="50" charset="0"/>
                <a:cs typeface="Montserrat"/>
                <a:sym typeface="Montserrat"/>
              </a:rPr>
              <a:t>La pantalla principal  nos permite tanto jugar una partida como consultar nuestro historial de resultados ordenado por puntuación.</a:t>
            </a:r>
          </a:p>
          <a:p>
            <a:pPr marL="0" lvl="0" indent="0" rtl="0">
              <a:spcBef>
                <a:spcPts val="600"/>
              </a:spcBef>
              <a:spcAft>
                <a:spcPts val="0"/>
              </a:spcAft>
              <a:buNone/>
            </a:pPr>
            <a:endParaRPr lang="es-ES" sz="1400" dirty="0">
              <a:solidFill>
                <a:srgbClr val="FFFFFF"/>
              </a:solidFill>
              <a:latin typeface="SF Display" panose="00000500000000000000" pitchFamily="50" charset="0"/>
              <a:ea typeface="SF Display" panose="00000500000000000000" pitchFamily="50" charset="0"/>
              <a:cs typeface="Montserrat"/>
              <a:sym typeface="Montserrat"/>
            </a:endParaRPr>
          </a:p>
          <a:p>
            <a:pPr marL="0" lvl="0" indent="0" rtl="0">
              <a:spcBef>
                <a:spcPts val="600"/>
              </a:spcBef>
              <a:spcAft>
                <a:spcPts val="0"/>
              </a:spcAft>
              <a:buNone/>
            </a:pPr>
            <a:r>
              <a:rPr lang="es-ES" sz="1400" dirty="0" smtClean="0">
                <a:solidFill>
                  <a:srgbClr val="FFFFFF"/>
                </a:solidFill>
                <a:latin typeface="SF Display" panose="00000500000000000000" pitchFamily="50" charset="0"/>
                <a:ea typeface="SF Display" panose="00000500000000000000" pitchFamily="50" charset="0"/>
                <a:cs typeface="Montserrat"/>
                <a:sym typeface="Montserrat"/>
              </a:rPr>
              <a:t>Si es la primera vez que usa la aplicación, primero deberá crear preguntas para poder jugar una partida.</a:t>
            </a:r>
            <a:endParaRPr sz="1400" dirty="0">
              <a:solidFill>
                <a:srgbClr val="FFFFFF"/>
              </a:solidFill>
              <a:latin typeface="SF Display" panose="00000500000000000000" pitchFamily="50" charset="0"/>
              <a:ea typeface="SF Display" panose="00000500000000000000" pitchFamily="50" charset="0"/>
              <a:cs typeface="Montserrat"/>
              <a:sym typeface="Montserrat"/>
            </a:endParaRPr>
          </a:p>
        </p:txBody>
      </p:sp>
      <p:pic>
        <p:nvPicPr>
          <p:cNvPr id="277" name="Shape 277" descr="iphone.png"/>
          <p:cNvPicPr preferRelativeResize="0"/>
          <p:nvPr/>
        </p:nvPicPr>
        <p:blipFill>
          <a:blip r:embed="rId3">
            <a:alphaModFix/>
          </a:blip>
          <a:stretch>
            <a:fillRect/>
          </a:stretch>
        </p:blipFill>
        <p:spPr>
          <a:xfrm>
            <a:off x="3518174" y="489800"/>
            <a:ext cx="3764308" cy="4653700"/>
          </a:xfrm>
          <a:prstGeom prst="rect">
            <a:avLst/>
          </a:prstGeom>
          <a:noFill/>
          <a:ln>
            <a:noFill/>
          </a:ln>
        </p:spPr>
      </p:pic>
      <p:sp>
        <p:nvSpPr>
          <p:cNvPr id="2" name="TextBox 1"/>
          <p:cNvSpPr txBox="1"/>
          <p:nvPr/>
        </p:nvSpPr>
        <p:spPr>
          <a:xfrm>
            <a:off x="1026150" y="984425"/>
            <a:ext cx="3318553" cy="307777"/>
          </a:xfrm>
          <a:prstGeom prst="rect">
            <a:avLst/>
          </a:prstGeom>
          <a:noFill/>
        </p:spPr>
        <p:txBody>
          <a:bodyPr wrap="square" rtlCol="0">
            <a:spAutoFit/>
          </a:bodyPr>
          <a:lstStyle/>
          <a:p>
            <a:r>
              <a:rPr lang="en-US" smtClean="0">
                <a:latin typeface="SF Text" panose="00000500000000000000" pitchFamily="50" charset="0"/>
                <a:ea typeface="SF Text" panose="00000500000000000000" pitchFamily="50" charset="0"/>
              </a:rPr>
              <a:t>Pantalla principal</a:t>
            </a:r>
            <a:endParaRPr lang="en-US">
              <a:latin typeface="SF Text" panose="00000500000000000000" pitchFamily="50" charset="0"/>
              <a:ea typeface="SF Text" panose="00000500000000000000" pitchFamily="50" charset="0"/>
            </a:endParaRP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59830" y="892629"/>
            <a:ext cx="1553028" cy="2750457"/>
          </a:xfrm>
          <a:prstGeom prst="rect">
            <a:avLst/>
          </a:prstGeom>
        </p:spPr>
      </p:pic>
    </p:spTree>
    <p:extLst>
      <p:ext uri="{BB962C8B-B14F-4D97-AF65-F5344CB8AC3E}">
        <p14:creationId xmlns:p14="http://schemas.microsoft.com/office/powerpoint/2010/main" val="417233232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Shape 275"/>
          <p:cNvSpPr txBox="1">
            <a:spLocks noGrp="1"/>
          </p:cNvSpPr>
          <p:nvPr>
            <p:ph type="sldNum" idx="12"/>
          </p:nvPr>
        </p:nvSpPr>
        <p:spPr>
          <a:xfrm>
            <a:off x="7766425" y="648725"/>
            <a:ext cx="548700" cy="6714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fld id="{00000000-1234-1234-1234-123412341234}" type="slidenum">
              <a:rPr lang="en">
                <a:solidFill>
                  <a:srgbClr val="00BEF2"/>
                </a:solidFill>
              </a:rPr>
              <a:t>3</a:t>
            </a:fld>
            <a:endParaRPr>
              <a:solidFill>
                <a:srgbClr val="00BEF2"/>
              </a:solidFill>
            </a:endParaRPr>
          </a:p>
        </p:txBody>
      </p:sp>
      <p:sp>
        <p:nvSpPr>
          <p:cNvPr id="276" name="Shape 276"/>
          <p:cNvSpPr txBox="1">
            <a:spLocks noGrp="1"/>
          </p:cNvSpPr>
          <p:nvPr>
            <p:ph type="body" idx="4294967295"/>
          </p:nvPr>
        </p:nvSpPr>
        <p:spPr>
          <a:xfrm>
            <a:off x="1026150" y="1445050"/>
            <a:ext cx="2374596" cy="2743200"/>
          </a:xfrm>
          <a:prstGeom prst="rect">
            <a:avLst/>
          </a:prstGeom>
        </p:spPr>
        <p:txBody>
          <a:bodyPr spcFirstLastPara="1" wrap="square" lIns="91425" tIns="91425" rIns="91425" bIns="91425" anchor="b" anchorCtr="0">
            <a:noAutofit/>
          </a:bodyPr>
          <a:lstStyle/>
          <a:p>
            <a:pPr marL="0" lvl="0" indent="0" rtl="0">
              <a:spcBef>
                <a:spcPts val="600"/>
              </a:spcBef>
              <a:spcAft>
                <a:spcPts val="0"/>
              </a:spcAft>
              <a:buNone/>
            </a:pPr>
            <a:r>
              <a:rPr lang="es-ES" sz="1400" smtClean="0">
                <a:solidFill>
                  <a:srgbClr val="FFFFFF"/>
                </a:solidFill>
                <a:latin typeface="SF Display" panose="00000500000000000000" pitchFamily="50" charset="0"/>
                <a:ea typeface="SF Display" panose="00000500000000000000" pitchFamily="50" charset="0"/>
                <a:cs typeface="Montserrat"/>
                <a:sym typeface="Montserrat"/>
              </a:rPr>
              <a:t>Tendremos dos modos de funcionamiento de nuestra vista de gestión de preguntas.</a:t>
            </a:r>
            <a:endParaRPr lang="es-ES" sz="1400">
              <a:solidFill>
                <a:srgbClr val="FFFFFF"/>
              </a:solidFill>
              <a:latin typeface="SF Display" panose="00000500000000000000" pitchFamily="50" charset="0"/>
              <a:ea typeface="SF Display" panose="00000500000000000000" pitchFamily="50" charset="0"/>
              <a:cs typeface="Montserrat"/>
              <a:sym typeface="Montserrat"/>
            </a:endParaRPr>
          </a:p>
          <a:p>
            <a:pPr marL="342900" indent="-342900">
              <a:buClr>
                <a:schemeClr val="bg1"/>
              </a:buClr>
              <a:buSzPct val="94000"/>
              <a:buFont typeface="+mj-lt"/>
              <a:buAutoNum type="arabicPeriod"/>
            </a:pPr>
            <a:r>
              <a:rPr lang="es-ES" sz="1200" smtClean="0">
                <a:solidFill>
                  <a:srgbClr val="FFFFFF"/>
                </a:solidFill>
                <a:latin typeface="SF Display" panose="00000500000000000000" pitchFamily="50" charset="0"/>
                <a:ea typeface="SF Display" panose="00000500000000000000" pitchFamily="50" charset="0"/>
                <a:cs typeface="Montserrat"/>
                <a:sym typeface="Montserrat"/>
              </a:rPr>
              <a:t>Sólo consulta de preguntas, de tal forma que podemos volver a la vista principal, o bien pasar al siguiente modo.</a:t>
            </a:r>
          </a:p>
          <a:p>
            <a:pPr marL="342900" indent="-342900">
              <a:buClr>
                <a:schemeClr val="bg1"/>
              </a:buClr>
              <a:buSzPct val="94000"/>
              <a:buFont typeface="+mj-lt"/>
              <a:buAutoNum type="arabicPeriod"/>
            </a:pPr>
            <a:r>
              <a:rPr lang="es-ES" sz="1200" smtClean="0">
                <a:solidFill>
                  <a:srgbClr val="FFFFFF"/>
                </a:solidFill>
                <a:latin typeface="SF Display" panose="00000500000000000000" pitchFamily="50" charset="0"/>
                <a:ea typeface="SF Display" panose="00000500000000000000" pitchFamily="50" charset="0"/>
                <a:cs typeface="Montserrat"/>
                <a:sym typeface="Montserrat"/>
              </a:rPr>
              <a:t>Modo de edición de preguntas, donde podemos eliminar, modificar e insertar nuevas preguntas.</a:t>
            </a:r>
            <a:endParaRPr sz="1200">
              <a:solidFill>
                <a:srgbClr val="FFFFFF"/>
              </a:solidFill>
              <a:latin typeface="SF Display" panose="00000500000000000000" pitchFamily="50" charset="0"/>
              <a:ea typeface="SF Display" panose="00000500000000000000" pitchFamily="50" charset="0"/>
              <a:cs typeface="Montserrat"/>
              <a:sym typeface="Montserrat"/>
            </a:endParaRPr>
          </a:p>
        </p:txBody>
      </p:sp>
      <p:pic>
        <p:nvPicPr>
          <p:cNvPr id="277" name="Shape 277" descr="iphone.png"/>
          <p:cNvPicPr preferRelativeResize="0"/>
          <p:nvPr/>
        </p:nvPicPr>
        <p:blipFill>
          <a:blip r:embed="rId3">
            <a:alphaModFix/>
          </a:blip>
          <a:stretch>
            <a:fillRect/>
          </a:stretch>
        </p:blipFill>
        <p:spPr>
          <a:xfrm>
            <a:off x="2462549" y="489800"/>
            <a:ext cx="3764308" cy="4653700"/>
          </a:xfrm>
          <a:prstGeom prst="rect">
            <a:avLst/>
          </a:prstGeom>
          <a:noFill/>
          <a:ln>
            <a:noFill/>
          </a:ln>
        </p:spPr>
      </p:pic>
      <p:sp>
        <p:nvSpPr>
          <p:cNvPr id="2" name="TextBox 1"/>
          <p:cNvSpPr txBox="1"/>
          <p:nvPr/>
        </p:nvSpPr>
        <p:spPr>
          <a:xfrm>
            <a:off x="1026150" y="984425"/>
            <a:ext cx="3318553" cy="307777"/>
          </a:xfrm>
          <a:prstGeom prst="rect">
            <a:avLst/>
          </a:prstGeom>
          <a:noFill/>
        </p:spPr>
        <p:txBody>
          <a:bodyPr wrap="square" rtlCol="0">
            <a:spAutoFit/>
          </a:bodyPr>
          <a:lstStyle/>
          <a:p>
            <a:r>
              <a:rPr lang="en-US" smtClean="0">
                <a:latin typeface="SF Text" panose="00000500000000000000" pitchFamily="50" charset="0"/>
                <a:ea typeface="SF Text" panose="00000500000000000000" pitchFamily="50" charset="0"/>
              </a:rPr>
              <a:t>Gestión de preguntas</a:t>
            </a:r>
            <a:endParaRPr lang="en-US">
              <a:latin typeface="SF Text" panose="00000500000000000000" pitchFamily="50" charset="0"/>
              <a:ea typeface="SF Text" panose="00000500000000000000" pitchFamily="50" charset="0"/>
            </a:endParaRP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21088" y="0"/>
            <a:ext cx="6403760" cy="5143500"/>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29829" y="1661886"/>
            <a:ext cx="1640745" cy="2902857"/>
          </a:xfrm>
          <a:prstGeom prst="rect">
            <a:avLst/>
          </a:prstGeom>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00286" y="899886"/>
            <a:ext cx="1567543" cy="2735943"/>
          </a:xfrm>
          <a:prstGeom prst="rect">
            <a:avLst/>
          </a:prstGeom>
        </p:spPr>
      </p:pic>
    </p:spTree>
    <p:extLst>
      <p:ext uri="{BB962C8B-B14F-4D97-AF65-F5344CB8AC3E}">
        <p14:creationId xmlns:p14="http://schemas.microsoft.com/office/powerpoint/2010/main" val="66602399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Shape 275"/>
          <p:cNvSpPr txBox="1">
            <a:spLocks noGrp="1"/>
          </p:cNvSpPr>
          <p:nvPr>
            <p:ph type="sldNum" idx="12"/>
          </p:nvPr>
        </p:nvSpPr>
        <p:spPr>
          <a:xfrm>
            <a:off x="7766425" y="648725"/>
            <a:ext cx="548700" cy="6714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fld id="{00000000-1234-1234-1234-123412341234}" type="slidenum">
              <a:rPr lang="en">
                <a:solidFill>
                  <a:srgbClr val="00BEF2"/>
                </a:solidFill>
              </a:rPr>
              <a:t>4</a:t>
            </a:fld>
            <a:endParaRPr>
              <a:solidFill>
                <a:srgbClr val="00BEF2"/>
              </a:solidFill>
            </a:endParaRPr>
          </a:p>
        </p:txBody>
      </p:sp>
      <p:sp>
        <p:nvSpPr>
          <p:cNvPr id="276" name="Shape 276"/>
          <p:cNvSpPr txBox="1">
            <a:spLocks noGrp="1"/>
          </p:cNvSpPr>
          <p:nvPr>
            <p:ph type="body" idx="4294967295"/>
          </p:nvPr>
        </p:nvSpPr>
        <p:spPr>
          <a:xfrm>
            <a:off x="1026150" y="1786827"/>
            <a:ext cx="3957330" cy="2005120"/>
          </a:xfrm>
          <a:prstGeom prst="rect">
            <a:avLst/>
          </a:prstGeom>
        </p:spPr>
        <p:txBody>
          <a:bodyPr spcFirstLastPara="1" wrap="square" lIns="91425" tIns="91425" rIns="91425" bIns="91425" anchor="b" anchorCtr="0">
            <a:noAutofit/>
          </a:bodyPr>
          <a:lstStyle/>
          <a:p>
            <a:pPr marL="0" lvl="0" indent="0" rtl="0">
              <a:spcBef>
                <a:spcPts val="600"/>
              </a:spcBef>
              <a:spcAft>
                <a:spcPts val="0"/>
              </a:spcAft>
              <a:buNone/>
            </a:pPr>
            <a:r>
              <a:rPr lang="es-ES" sz="1400" smtClean="0">
                <a:solidFill>
                  <a:srgbClr val="FFFFFF"/>
                </a:solidFill>
                <a:latin typeface="SF Display" panose="00000500000000000000" pitchFamily="50" charset="0"/>
                <a:ea typeface="SF Display" panose="00000500000000000000" pitchFamily="50" charset="0"/>
                <a:cs typeface="Montserrat"/>
                <a:sym typeface="Montserrat"/>
              </a:rPr>
              <a:t>Para eliminar preguntas sólo tendremos que arrastrar la fila donde se encuentra la que queremos eliminar hacia la izquierda.</a:t>
            </a:r>
          </a:p>
          <a:p>
            <a:pPr marL="0" lvl="0" indent="0" rtl="0">
              <a:spcBef>
                <a:spcPts val="600"/>
              </a:spcBef>
              <a:spcAft>
                <a:spcPts val="0"/>
              </a:spcAft>
              <a:buNone/>
            </a:pPr>
            <a:endParaRPr lang="es-ES" sz="1400">
              <a:solidFill>
                <a:srgbClr val="FFFFFF"/>
              </a:solidFill>
              <a:latin typeface="SF Display" panose="00000500000000000000" pitchFamily="50" charset="0"/>
              <a:ea typeface="SF Display" panose="00000500000000000000" pitchFamily="50" charset="0"/>
              <a:cs typeface="Montserrat"/>
              <a:sym typeface="Montserrat"/>
            </a:endParaRPr>
          </a:p>
          <a:p>
            <a:pPr marL="0" lvl="0" indent="0" rtl="0">
              <a:spcBef>
                <a:spcPts val="600"/>
              </a:spcBef>
              <a:spcAft>
                <a:spcPts val="0"/>
              </a:spcAft>
              <a:buNone/>
            </a:pPr>
            <a:r>
              <a:rPr lang="es-ES" sz="1400" smtClean="0">
                <a:solidFill>
                  <a:srgbClr val="FFFFFF"/>
                </a:solidFill>
                <a:latin typeface="SF Display" panose="00000500000000000000" pitchFamily="50" charset="0"/>
                <a:ea typeface="SF Display" panose="00000500000000000000" pitchFamily="50" charset="0"/>
                <a:cs typeface="Montserrat"/>
                <a:sym typeface="Montserrat"/>
              </a:rPr>
              <a:t>Para añadir basta con hacer uso del botón en la esquina superior derecha.</a:t>
            </a:r>
          </a:p>
          <a:p>
            <a:pPr marL="0" lvl="0" indent="0" rtl="0">
              <a:spcBef>
                <a:spcPts val="600"/>
              </a:spcBef>
              <a:spcAft>
                <a:spcPts val="0"/>
              </a:spcAft>
              <a:buNone/>
            </a:pPr>
            <a:endParaRPr lang="es-ES" sz="1400">
              <a:solidFill>
                <a:srgbClr val="FFFFFF"/>
              </a:solidFill>
              <a:latin typeface="SF Display" panose="00000500000000000000" pitchFamily="50" charset="0"/>
              <a:ea typeface="SF Display" panose="00000500000000000000" pitchFamily="50" charset="0"/>
              <a:cs typeface="Montserrat"/>
              <a:sym typeface="Montserrat"/>
            </a:endParaRPr>
          </a:p>
          <a:p>
            <a:pPr marL="0" lvl="0" indent="0" rtl="0">
              <a:spcBef>
                <a:spcPts val="600"/>
              </a:spcBef>
              <a:spcAft>
                <a:spcPts val="0"/>
              </a:spcAft>
              <a:buNone/>
            </a:pPr>
            <a:endParaRPr sz="1400">
              <a:solidFill>
                <a:srgbClr val="FFFFFF"/>
              </a:solidFill>
              <a:latin typeface="SF Display" panose="00000500000000000000" pitchFamily="50" charset="0"/>
              <a:ea typeface="SF Display" panose="00000500000000000000" pitchFamily="50" charset="0"/>
              <a:cs typeface="Montserrat"/>
              <a:sym typeface="Montserrat"/>
            </a:endParaRPr>
          </a:p>
        </p:txBody>
      </p:sp>
      <p:pic>
        <p:nvPicPr>
          <p:cNvPr id="277" name="Shape 277" descr="iphone.png"/>
          <p:cNvPicPr preferRelativeResize="0"/>
          <p:nvPr/>
        </p:nvPicPr>
        <p:blipFill>
          <a:blip r:embed="rId3">
            <a:alphaModFix/>
          </a:blip>
          <a:stretch>
            <a:fillRect/>
          </a:stretch>
        </p:blipFill>
        <p:spPr>
          <a:xfrm>
            <a:off x="4002117" y="489800"/>
            <a:ext cx="3764308" cy="4653700"/>
          </a:xfrm>
          <a:prstGeom prst="rect">
            <a:avLst/>
          </a:prstGeom>
          <a:noFill/>
          <a:ln>
            <a:noFill/>
          </a:ln>
        </p:spPr>
      </p:pic>
      <p:sp>
        <p:nvSpPr>
          <p:cNvPr id="2" name="TextBox 1"/>
          <p:cNvSpPr txBox="1"/>
          <p:nvPr/>
        </p:nvSpPr>
        <p:spPr>
          <a:xfrm>
            <a:off x="1026150" y="984425"/>
            <a:ext cx="3318553" cy="307777"/>
          </a:xfrm>
          <a:prstGeom prst="rect">
            <a:avLst/>
          </a:prstGeom>
          <a:noFill/>
        </p:spPr>
        <p:txBody>
          <a:bodyPr wrap="square" rtlCol="0">
            <a:spAutoFit/>
          </a:bodyPr>
          <a:lstStyle/>
          <a:p>
            <a:r>
              <a:rPr lang="en-US" smtClean="0">
                <a:latin typeface="SF Text" panose="00000500000000000000" pitchFamily="50" charset="0"/>
                <a:ea typeface="SF Text" panose="00000500000000000000" pitchFamily="50" charset="0"/>
              </a:rPr>
              <a:t>Gestión de preguntas</a:t>
            </a:r>
            <a:endParaRPr lang="en-US">
              <a:latin typeface="SF Text" panose="00000500000000000000" pitchFamily="50" charset="0"/>
              <a:ea typeface="SF Text" panose="00000500000000000000" pitchFamily="50" charset="0"/>
            </a:endParaRPr>
          </a:p>
        </p:txBody>
      </p:sp>
      <p:sp>
        <p:nvSpPr>
          <p:cNvPr id="5" name="Oval 4"/>
          <p:cNvSpPr/>
          <p:nvPr/>
        </p:nvSpPr>
        <p:spPr>
          <a:xfrm>
            <a:off x="7027606" y="984425"/>
            <a:ext cx="190119" cy="190800"/>
          </a:xfrm>
          <a:prstGeom prst="ellipse">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cxnSp>
        <p:nvCxnSpPr>
          <p:cNvPr id="8" name="Elbow Connector 7"/>
          <p:cNvCxnSpPr>
            <a:endCxn id="5" idx="2"/>
          </p:cNvCxnSpPr>
          <p:nvPr/>
        </p:nvCxnSpPr>
        <p:spPr>
          <a:xfrm flipV="1">
            <a:off x="3232298" y="1079825"/>
            <a:ext cx="3795308" cy="2035515"/>
          </a:xfrm>
          <a:prstGeom prst="bentConnector3">
            <a:avLst>
              <a:gd name="adj1" fmla="val 38514"/>
            </a:avLst>
          </a:prstGeom>
          <a:ln>
            <a:tailEnd type="triangle"/>
          </a:ln>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403837654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Shape 275"/>
          <p:cNvSpPr txBox="1">
            <a:spLocks noGrp="1"/>
          </p:cNvSpPr>
          <p:nvPr>
            <p:ph type="sldNum" idx="12"/>
          </p:nvPr>
        </p:nvSpPr>
        <p:spPr>
          <a:xfrm>
            <a:off x="7766425" y="648725"/>
            <a:ext cx="548700" cy="6714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fld id="{00000000-1234-1234-1234-123412341234}" type="slidenum">
              <a:rPr lang="en">
                <a:solidFill>
                  <a:srgbClr val="00BEF2"/>
                </a:solidFill>
              </a:rPr>
              <a:t>5</a:t>
            </a:fld>
            <a:endParaRPr>
              <a:solidFill>
                <a:srgbClr val="00BEF2"/>
              </a:solidFill>
            </a:endParaRPr>
          </a:p>
        </p:txBody>
      </p:sp>
      <p:sp>
        <p:nvSpPr>
          <p:cNvPr id="276" name="Shape 276"/>
          <p:cNvSpPr txBox="1">
            <a:spLocks noGrp="1"/>
          </p:cNvSpPr>
          <p:nvPr>
            <p:ph type="body" idx="4294967295"/>
          </p:nvPr>
        </p:nvSpPr>
        <p:spPr>
          <a:xfrm>
            <a:off x="1026150" y="1525192"/>
            <a:ext cx="4408879" cy="2773983"/>
          </a:xfrm>
          <a:prstGeom prst="rect">
            <a:avLst/>
          </a:prstGeom>
        </p:spPr>
        <p:txBody>
          <a:bodyPr spcFirstLastPara="1" wrap="square" lIns="91425" tIns="91425" rIns="91425" bIns="91425" anchor="b" anchorCtr="0">
            <a:noAutofit/>
          </a:bodyPr>
          <a:lstStyle/>
          <a:p>
            <a:pPr marL="0" lvl="0" indent="0" rtl="0">
              <a:spcBef>
                <a:spcPts val="600"/>
              </a:spcBef>
              <a:spcAft>
                <a:spcPts val="0"/>
              </a:spcAft>
              <a:buNone/>
            </a:pPr>
            <a:r>
              <a:rPr lang="es-ES" sz="1400" dirty="0" smtClean="0">
                <a:solidFill>
                  <a:srgbClr val="FFFFFF"/>
                </a:solidFill>
                <a:latin typeface="SF Display" panose="00000500000000000000" pitchFamily="50" charset="0"/>
                <a:ea typeface="SF Display" panose="00000500000000000000" pitchFamily="50" charset="0"/>
                <a:cs typeface="Montserrat"/>
                <a:sym typeface="Montserrat"/>
              </a:rPr>
              <a:t>Podemos añadir y modificar preguntas ya existentes. La información de la que se compone una pregunta es:</a:t>
            </a:r>
          </a:p>
          <a:p>
            <a:pPr marL="285750" lvl="0" indent="-285750" rtl="0">
              <a:spcBef>
                <a:spcPts val="600"/>
              </a:spcBef>
              <a:spcAft>
                <a:spcPts val="0"/>
              </a:spcAft>
              <a:buClr>
                <a:schemeClr val="bg1"/>
              </a:buClr>
              <a:buSzPct val="140000"/>
              <a:buFont typeface="Arial" panose="020B0604020202020204" pitchFamily="34" charset="0"/>
              <a:buChar char="•"/>
            </a:pPr>
            <a:r>
              <a:rPr lang="es-ES" sz="1400" dirty="0" smtClean="0">
                <a:solidFill>
                  <a:srgbClr val="FFFFFF"/>
                </a:solidFill>
                <a:latin typeface="SF Display" panose="00000500000000000000" pitchFamily="50" charset="0"/>
                <a:ea typeface="SF Display" panose="00000500000000000000" pitchFamily="50" charset="0"/>
                <a:cs typeface="Montserrat"/>
                <a:sym typeface="Montserrat"/>
              </a:rPr>
              <a:t>Título: la pregunta.</a:t>
            </a:r>
          </a:p>
          <a:p>
            <a:pPr marL="285750" lvl="0" indent="-285750" rtl="0">
              <a:spcBef>
                <a:spcPts val="600"/>
              </a:spcBef>
              <a:spcAft>
                <a:spcPts val="0"/>
              </a:spcAft>
              <a:buClr>
                <a:schemeClr val="bg1"/>
              </a:buClr>
              <a:buSzPct val="140000"/>
              <a:buFont typeface="Arial" panose="020B0604020202020204" pitchFamily="34" charset="0"/>
              <a:buChar char="•"/>
            </a:pPr>
            <a:r>
              <a:rPr lang="es-ES" sz="1400" dirty="0" smtClean="0">
                <a:solidFill>
                  <a:srgbClr val="FFFFFF"/>
                </a:solidFill>
                <a:latin typeface="SF Display" panose="00000500000000000000" pitchFamily="50" charset="0"/>
                <a:ea typeface="SF Display" panose="00000500000000000000" pitchFamily="50" charset="0"/>
                <a:cs typeface="Montserrat"/>
                <a:sym typeface="Montserrat"/>
              </a:rPr>
              <a:t>Imagen: es un campo opcional. Podemos coger cualquier imagen en nuestra galería.</a:t>
            </a:r>
          </a:p>
          <a:p>
            <a:pPr marL="285750" lvl="0" indent="-285750" rtl="0">
              <a:spcBef>
                <a:spcPts val="600"/>
              </a:spcBef>
              <a:spcAft>
                <a:spcPts val="0"/>
              </a:spcAft>
              <a:buClr>
                <a:schemeClr val="bg1"/>
              </a:buClr>
              <a:buSzPct val="140000"/>
              <a:buFont typeface="Arial" panose="020B0604020202020204" pitchFamily="34" charset="0"/>
              <a:buChar char="•"/>
            </a:pPr>
            <a:r>
              <a:rPr lang="es-ES" sz="1400" dirty="0" smtClean="0">
                <a:solidFill>
                  <a:srgbClr val="FFFFFF"/>
                </a:solidFill>
                <a:latin typeface="SF Display" panose="00000500000000000000" pitchFamily="50" charset="0"/>
                <a:ea typeface="SF Display" panose="00000500000000000000" pitchFamily="50" charset="0"/>
                <a:cs typeface="Montserrat"/>
                <a:sym typeface="Montserrat"/>
              </a:rPr>
              <a:t>Categoría: también es un campo opcional. Nos ayudará a clasificar nuestras preguntas y nos permitirá realizar partidas basándonos sólo en una categoría.</a:t>
            </a:r>
          </a:p>
          <a:p>
            <a:pPr marL="285750" lvl="0" indent="-285750" rtl="0">
              <a:spcBef>
                <a:spcPts val="600"/>
              </a:spcBef>
              <a:spcAft>
                <a:spcPts val="0"/>
              </a:spcAft>
              <a:buClr>
                <a:schemeClr val="bg1"/>
              </a:buClr>
              <a:buSzPct val="140000"/>
              <a:buFont typeface="Arial" panose="020B0604020202020204" pitchFamily="34" charset="0"/>
              <a:buChar char="•"/>
            </a:pPr>
            <a:r>
              <a:rPr lang="es-ES" sz="1400" dirty="0" smtClean="0">
                <a:solidFill>
                  <a:srgbClr val="FFFFFF"/>
                </a:solidFill>
                <a:latin typeface="SF Display" panose="00000500000000000000" pitchFamily="50" charset="0"/>
                <a:ea typeface="SF Display" panose="00000500000000000000" pitchFamily="50" charset="0"/>
                <a:cs typeface="Montserrat"/>
                <a:sym typeface="Montserrat"/>
              </a:rPr>
              <a:t>Respuestas: la primera será la respuesta correcta, mientras que el resto serán falsas. </a:t>
            </a:r>
            <a:endParaRPr sz="1400" dirty="0">
              <a:solidFill>
                <a:srgbClr val="FFFFFF"/>
              </a:solidFill>
              <a:latin typeface="SF Display" panose="00000500000000000000" pitchFamily="50" charset="0"/>
              <a:ea typeface="SF Display" panose="00000500000000000000" pitchFamily="50" charset="0"/>
              <a:cs typeface="Montserrat"/>
              <a:sym typeface="Montserrat"/>
            </a:endParaRPr>
          </a:p>
        </p:txBody>
      </p:sp>
      <p:pic>
        <p:nvPicPr>
          <p:cNvPr id="277" name="Shape 277" descr="iphone.png"/>
          <p:cNvPicPr preferRelativeResize="0"/>
          <p:nvPr/>
        </p:nvPicPr>
        <p:blipFill>
          <a:blip r:embed="rId3">
            <a:alphaModFix/>
          </a:blip>
          <a:stretch>
            <a:fillRect/>
          </a:stretch>
        </p:blipFill>
        <p:spPr>
          <a:xfrm>
            <a:off x="4620737" y="489800"/>
            <a:ext cx="3764308" cy="4653700"/>
          </a:xfrm>
          <a:prstGeom prst="rect">
            <a:avLst/>
          </a:prstGeom>
          <a:noFill/>
          <a:ln>
            <a:noFill/>
          </a:ln>
        </p:spPr>
      </p:pic>
      <p:sp>
        <p:nvSpPr>
          <p:cNvPr id="2" name="TextBox 1"/>
          <p:cNvSpPr txBox="1"/>
          <p:nvPr/>
        </p:nvSpPr>
        <p:spPr>
          <a:xfrm>
            <a:off x="1026150" y="984425"/>
            <a:ext cx="3318553" cy="307777"/>
          </a:xfrm>
          <a:prstGeom prst="rect">
            <a:avLst/>
          </a:prstGeom>
          <a:noFill/>
        </p:spPr>
        <p:txBody>
          <a:bodyPr wrap="square" rtlCol="0">
            <a:spAutoFit/>
          </a:bodyPr>
          <a:lstStyle/>
          <a:p>
            <a:r>
              <a:rPr lang="en-US" smtClean="0">
                <a:latin typeface="SF Text" panose="00000500000000000000" pitchFamily="50" charset="0"/>
                <a:ea typeface="SF Text" panose="00000500000000000000" pitchFamily="50" charset="0"/>
              </a:rPr>
              <a:t>Añadir y modificar preguntas</a:t>
            </a:r>
            <a:endParaRPr lang="en-US">
              <a:latin typeface="SF Text" panose="00000500000000000000" pitchFamily="50" charset="0"/>
              <a:ea typeface="SF Text" panose="00000500000000000000" pitchFamily="50" charset="0"/>
            </a:endParaRP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62914" y="892628"/>
            <a:ext cx="1567543" cy="2750457"/>
          </a:xfrm>
          <a:prstGeom prst="rect">
            <a:avLst/>
          </a:prstGeom>
        </p:spPr>
      </p:pic>
    </p:spTree>
    <p:extLst>
      <p:ext uri="{BB962C8B-B14F-4D97-AF65-F5344CB8AC3E}">
        <p14:creationId xmlns:p14="http://schemas.microsoft.com/office/powerpoint/2010/main" val="229856769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Shape 275"/>
          <p:cNvSpPr txBox="1">
            <a:spLocks noGrp="1"/>
          </p:cNvSpPr>
          <p:nvPr>
            <p:ph type="sldNum" idx="12"/>
          </p:nvPr>
        </p:nvSpPr>
        <p:spPr>
          <a:xfrm>
            <a:off x="7766425" y="648725"/>
            <a:ext cx="548700" cy="6714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fld id="{00000000-1234-1234-1234-123412341234}" type="slidenum">
              <a:rPr lang="en">
                <a:solidFill>
                  <a:srgbClr val="00BEF2"/>
                </a:solidFill>
              </a:rPr>
              <a:t>6</a:t>
            </a:fld>
            <a:endParaRPr>
              <a:solidFill>
                <a:srgbClr val="00BEF2"/>
              </a:solidFill>
            </a:endParaRPr>
          </a:p>
        </p:txBody>
      </p:sp>
      <p:sp>
        <p:nvSpPr>
          <p:cNvPr id="276" name="Shape 276"/>
          <p:cNvSpPr txBox="1">
            <a:spLocks noGrp="1"/>
          </p:cNvSpPr>
          <p:nvPr>
            <p:ph type="body" idx="4294967295"/>
          </p:nvPr>
        </p:nvSpPr>
        <p:spPr>
          <a:xfrm>
            <a:off x="1026150" y="1615764"/>
            <a:ext cx="3329613" cy="2401772"/>
          </a:xfrm>
          <a:prstGeom prst="rect">
            <a:avLst/>
          </a:prstGeom>
        </p:spPr>
        <p:txBody>
          <a:bodyPr spcFirstLastPara="1" wrap="square" lIns="91425" tIns="91425" rIns="91425" bIns="91425" anchor="b" anchorCtr="0">
            <a:noAutofit/>
          </a:bodyPr>
          <a:lstStyle/>
          <a:p>
            <a:pPr marL="0" lvl="0" indent="0" rtl="0">
              <a:spcBef>
                <a:spcPts val="600"/>
              </a:spcBef>
              <a:spcAft>
                <a:spcPts val="0"/>
              </a:spcAft>
              <a:buNone/>
            </a:pPr>
            <a:r>
              <a:rPr lang="es-ES" sz="1400" smtClean="0">
                <a:solidFill>
                  <a:srgbClr val="FFFFFF"/>
                </a:solidFill>
                <a:latin typeface="SF Display" panose="00000500000000000000" pitchFamily="50" charset="0"/>
                <a:ea typeface="SF Display" panose="00000500000000000000" pitchFamily="50" charset="0"/>
                <a:cs typeface="Montserrat"/>
                <a:sym typeface="Montserrat"/>
              </a:rPr>
              <a:t>Nuestro primer paso para realizar una partida será elegir la categoría de la que deseamos realizar la partida.</a:t>
            </a:r>
          </a:p>
          <a:p>
            <a:pPr marL="0" lvl="0" indent="0" rtl="0">
              <a:spcBef>
                <a:spcPts val="600"/>
              </a:spcBef>
              <a:spcAft>
                <a:spcPts val="0"/>
              </a:spcAft>
              <a:buNone/>
            </a:pPr>
            <a:r>
              <a:rPr lang="es-ES" sz="1400" smtClean="0">
                <a:solidFill>
                  <a:srgbClr val="FFFFFF"/>
                </a:solidFill>
                <a:latin typeface="SF Display" panose="00000500000000000000" pitchFamily="50" charset="0"/>
                <a:ea typeface="SF Display" panose="00000500000000000000" pitchFamily="50" charset="0"/>
                <a:cs typeface="Montserrat"/>
                <a:sym typeface="Montserrat"/>
              </a:rPr>
              <a:t>Dado que podemos clasificar nuestras preguntas por categorías, podemos elegir sólo un subconjunto de ellas para jugar.</a:t>
            </a:r>
          </a:p>
          <a:p>
            <a:pPr marL="0" lvl="0" indent="0" rtl="0">
              <a:spcBef>
                <a:spcPts val="600"/>
              </a:spcBef>
              <a:spcAft>
                <a:spcPts val="0"/>
              </a:spcAft>
              <a:buNone/>
            </a:pPr>
            <a:endParaRPr lang="es-ES" sz="1400">
              <a:solidFill>
                <a:srgbClr val="FFFFFF"/>
              </a:solidFill>
              <a:latin typeface="SF Display" panose="00000500000000000000" pitchFamily="50" charset="0"/>
              <a:ea typeface="SF Display" panose="00000500000000000000" pitchFamily="50" charset="0"/>
              <a:cs typeface="Montserrat"/>
              <a:sym typeface="Montserrat"/>
            </a:endParaRPr>
          </a:p>
          <a:p>
            <a:pPr marL="0" lvl="0" indent="0" rtl="0">
              <a:spcBef>
                <a:spcPts val="600"/>
              </a:spcBef>
              <a:spcAft>
                <a:spcPts val="0"/>
              </a:spcAft>
              <a:buNone/>
            </a:pPr>
            <a:r>
              <a:rPr lang="es-ES" sz="1400" smtClean="0">
                <a:solidFill>
                  <a:srgbClr val="FFFFFF"/>
                </a:solidFill>
                <a:latin typeface="SF Display" panose="00000500000000000000" pitchFamily="50" charset="0"/>
                <a:ea typeface="SF Display" panose="00000500000000000000" pitchFamily="50" charset="0"/>
                <a:cs typeface="Montserrat"/>
                <a:sym typeface="Montserrat"/>
              </a:rPr>
              <a:t>Por defecto siempre tendremos la opción de utilizar todas las preguntas: ‘Todas’.</a:t>
            </a:r>
            <a:endParaRPr sz="1400">
              <a:solidFill>
                <a:srgbClr val="FFFFFF"/>
              </a:solidFill>
              <a:latin typeface="SF Display" panose="00000500000000000000" pitchFamily="50" charset="0"/>
              <a:ea typeface="SF Display" panose="00000500000000000000" pitchFamily="50" charset="0"/>
              <a:cs typeface="Montserrat"/>
              <a:sym typeface="Montserrat"/>
            </a:endParaRPr>
          </a:p>
        </p:txBody>
      </p:sp>
      <p:pic>
        <p:nvPicPr>
          <p:cNvPr id="277" name="Shape 277" descr="iphone.png"/>
          <p:cNvPicPr preferRelativeResize="0"/>
          <p:nvPr/>
        </p:nvPicPr>
        <p:blipFill>
          <a:blip r:embed="rId3">
            <a:alphaModFix/>
          </a:blip>
          <a:stretch>
            <a:fillRect/>
          </a:stretch>
        </p:blipFill>
        <p:spPr>
          <a:xfrm>
            <a:off x="4002117" y="489800"/>
            <a:ext cx="3764308" cy="4653700"/>
          </a:xfrm>
          <a:prstGeom prst="rect">
            <a:avLst/>
          </a:prstGeom>
          <a:noFill/>
          <a:ln>
            <a:noFill/>
          </a:ln>
        </p:spPr>
      </p:pic>
      <p:sp>
        <p:nvSpPr>
          <p:cNvPr id="2" name="TextBox 1"/>
          <p:cNvSpPr txBox="1"/>
          <p:nvPr/>
        </p:nvSpPr>
        <p:spPr>
          <a:xfrm>
            <a:off x="1026150" y="984425"/>
            <a:ext cx="3318553" cy="307777"/>
          </a:xfrm>
          <a:prstGeom prst="rect">
            <a:avLst/>
          </a:prstGeom>
          <a:noFill/>
        </p:spPr>
        <p:txBody>
          <a:bodyPr wrap="square" rtlCol="0">
            <a:spAutoFit/>
          </a:bodyPr>
          <a:lstStyle/>
          <a:p>
            <a:r>
              <a:rPr lang="en-US" smtClean="0">
                <a:latin typeface="SF Text" panose="00000500000000000000" pitchFamily="50" charset="0"/>
                <a:ea typeface="SF Text" panose="00000500000000000000" pitchFamily="50" charset="0"/>
              </a:rPr>
              <a:t>Comenzar una partida</a:t>
            </a:r>
            <a:endParaRPr lang="en-US">
              <a:latin typeface="SF Text" panose="00000500000000000000" pitchFamily="50" charset="0"/>
              <a:ea typeface="SF Text" panose="00000500000000000000" pitchFamily="50" charset="0"/>
            </a:endParaRP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36361" y="907144"/>
            <a:ext cx="1581364" cy="2735942"/>
          </a:xfrm>
          <a:prstGeom prst="rect">
            <a:avLst/>
          </a:prstGeom>
        </p:spPr>
      </p:pic>
    </p:spTree>
    <p:extLst>
      <p:ext uri="{BB962C8B-B14F-4D97-AF65-F5344CB8AC3E}">
        <p14:creationId xmlns:p14="http://schemas.microsoft.com/office/powerpoint/2010/main" val="306853417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Shape 275"/>
          <p:cNvSpPr txBox="1">
            <a:spLocks noGrp="1"/>
          </p:cNvSpPr>
          <p:nvPr>
            <p:ph type="sldNum" idx="12"/>
          </p:nvPr>
        </p:nvSpPr>
        <p:spPr>
          <a:xfrm>
            <a:off x="7766425" y="648725"/>
            <a:ext cx="548700" cy="6714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fld id="{00000000-1234-1234-1234-123412341234}" type="slidenum">
              <a:rPr lang="en">
                <a:solidFill>
                  <a:srgbClr val="00BEF2"/>
                </a:solidFill>
              </a:rPr>
              <a:t>7</a:t>
            </a:fld>
            <a:endParaRPr>
              <a:solidFill>
                <a:srgbClr val="00BEF2"/>
              </a:solidFill>
            </a:endParaRPr>
          </a:p>
        </p:txBody>
      </p:sp>
      <p:sp>
        <p:nvSpPr>
          <p:cNvPr id="276" name="Shape 276"/>
          <p:cNvSpPr txBox="1">
            <a:spLocks noGrp="1"/>
          </p:cNvSpPr>
          <p:nvPr>
            <p:ph type="body" idx="4294967295"/>
          </p:nvPr>
        </p:nvSpPr>
        <p:spPr>
          <a:xfrm>
            <a:off x="1026150" y="1497302"/>
            <a:ext cx="3710237" cy="2638696"/>
          </a:xfrm>
          <a:prstGeom prst="rect">
            <a:avLst/>
          </a:prstGeom>
        </p:spPr>
        <p:txBody>
          <a:bodyPr spcFirstLastPara="1" wrap="square" lIns="91425" tIns="91425" rIns="91425" bIns="91425" anchor="b" anchorCtr="0">
            <a:noAutofit/>
          </a:bodyPr>
          <a:lstStyle/>
          <a:p>
            <a:pPr marL="0" lvl="0" indent="0" rtl="0">
              <a:spcBef>
                <a:spcPts val="600"/>
              </a:spcBef>
              <a:spcAft>
                <a:spcPts val="0"/>
              </a:spcAft>
              <a:buNone/>
            </a:pPr>
            <a:r>
              <a:rPr lang="es-ES" sz="1400" dirty="0" smtClean="0">
                <a:solidFill>
                  <a:srgbClr val="FFFFFF"/>
                </a:solidFill>
                <a:latin typeface="SF Display" panose="00000500000000000000" pitchFamily="50" charset="0"/>
                <a:ea typeface="SF Display" panose="00000500000000000000" pitchFamily="50" charset="0"/>
                <a:cs typeface="Montserrat"/>
                <a:sym typeface="Montserrat"/>
              </a:rPr>
              <a:t>Una vez hemos elegido una categoría comenzará nuestra partida.</a:t>
            </a:r>
          </a:p>
          <a:p>
            <a:pPr marL="0" lvl="0" indent="0" rtl="0">
              <a:spcBef>
                <a:spcPts val="600"/>
              </a:spcBef>
              <a:spcAft>
                <a:spcPts val="0"/>
              </a:spcAft>
              <a:buNone/>
            </a:pPr>
            <a:endParaRPr lang="es-ES" sz="1400" dirty="0">
              <a:solidFill>
                <a:srgbClr val="FFFFFF"/>
              </a:solidFill>
              <a:latin typeface="SF Display" panose="00000500000000000000" pitchFamily="50" charset="0"/>
              <a:ea typeface="SF Display" panose="00000500000000000000" pitchFamily="50" charset="0"/>
              <a:cs typeface="Montserrat"/>
              <a:sym typeface="Montserrat"/>
            </a:endParaRPr>
          </a:p>
          <a:p>
            <a:pPr marL="0" lvl="0" indent="0" rtl="0">
              <a:spcBef>
                <a:spcPts val="600"/>
              </a:spcBef>
              <a:spcAft>
                <a:spcPts val="0"/>
              </a:spcAft>
              <a:buNone/>
            </a:pPr>
            <a:r>
              <a:rPr lang="es-ES" sz="1400" dirty="0" smtClean="0">
                <a:solidFill>
                  <a:srgbClr val="FFFFFF"/>
                </a:solidFill>
                <a:latin typeface="SF Display" panose="00000500000000000000" pitchFamily="50" charset="0"/>
                <a:ea typeface="SF Display" panose="00000500000000000000" pitchFamily="50" charset="0"/>
                <a:cs typeface="Montserrat"/>
                <a:sym typeface="Montserrat"/>
              </a:rPr>
              <a:t>Se nos presentará entonces una pregunta aleatoria de entre todas las disponibles, con las respuestas también ordenadas aleatoriamente.</a:t>
            </a:r>
          </a:p>
          <a:p>
            <a:pPr marL="0" lvl="0" indent="0" rtl="0">
              <a:spcBef>
                <a:spcPts val="600"/>
              </a:spcBef>
              <a:spcAft>
                <a:spcPts val="0"/>
              </a:spcAft>
              <a:buNone/>
            </a:pPr>
            <a:endParaRPr lang="es-ES" sz="1400" dirty="0">
              <a:solidFill>
                <a:srgbClr val="FFFFFF"/>
              </a:solidFill>
              <a:latin typeface="SF Display" panose="00000500000000000000" pitchFamily="50" charset="0"/>
              <a:ea typeface="SF Display" panose="00000500000000000000" pitchFamily="50" charset="0"/>
              <a:cs typeface="Montserrat"/>
              <a:sym typeface="Montserrat"/>
            </a:endParaRPr>
          </a:p>
          <a:p>
            <a:pPr marL="0" lvl="0" indent="0" rtl="0">
              <a:spcBef>
                <a:spcPts val="600"/>
              </a:spcBef>
              <a:spcAft>
                <a:spcPts val="0"/>
              </a:spcAft>
              <a:buNone/>
            </a:pPr>
            <a:r>
              <a:rPr lang="es-ES" sz="1400" dirty="0" smtClean="0">
                <a:solidFill>
                  <a:srgbClr val="FFFFFF"/>
                </a:solidFill>
                <a:latin typeface="SF Display" panose="00000500000000000000" pitchFamily="50" charset="0"/>
                <a:ea typeface="SF Display" panose="00000500000000000000" pitchFamily="50" charset="0"/>
                <a:cs typeface="Montserrat"/>
                <a:sym typeface="Montserrat"/>
              </a:rPr>
              <a:t>¡No te </a:t>
            </a:r>
            <a:r>
              <a:rPr lang="es-ES" sz="1400" dirty="0" err="1" smtClean="0">
                <a:solidFill>
                  <a:srgbClr val="FFFFFF"/>
                </a:solidFill>
                <a:latin typeface="SF Display" panose="00000500000000000000" pitchFamily="50" charset="0"/>
                <a:ea typeface="SF Display" panose="00000500000000000000" pitchFamily="50" charset="0"/>
                <a:cs typeface="Montserrat"/>
                <a:sym typeface="Montserrat"/>
              </a:rPr>
              <a:t>confies</a:t>
            </a:r>
            <a:r>
              <a:rPr lang="es-ES" sz="1400" dirty="0" smtClean="0">
                <a:solidFill>
                  <a:srgbClr val="FFFFFF"/>
                </a:solidFill>
                <a:latin typeface="SF Display" panose="00000500000000000000" pitchFamily="50" charset="0"/>
                <a:ea typeface="SF Display" panose="00000500000000000000" pitchFamily="50" charset="0"/>
                <a:cs typeface="Montserrat"/>
                <a:sym typeface="Montserrat"/>
              </a:rPr>
              <a:t>! Sólo tienes 30 segundos para responder, y si llegaras a sobrepasar esa cantidad de  tiempo perderías la partida.</a:t>
            </a:r>
            <a:endParaRPr sz="1400" dirty="0">
              <a:solidFill>
                <a:srgbClr val="FFFFFF"/>
              </a:solidFill>
              <a:latin typeface="SF Display" panose="00000500000000000000" pitchFamily="50" charset="0"/>
              <a:ea typeface="SF Display" panose="00000500000000000000" pitchFamily="50" charset="0"/>
              <a:cs typeface="Montserrat"/>
              <a:sym typeface="Montserrat"/>
            </a:endParaRPr>
          </a:p>
        </p:txBody>
      </p:sp>
      <p:pic>
        <p:nvPicPr>
          <p:cNvPr id="277" name="Shape 277" descr="iphone.png"/>
          <p:cNvPicPr preferRelativeResize="0"/>
          <p:nvPr/>
        </p:nvPicPr>
        <p:blipFill>
          <a:blip r:embed="rId3">
            <a:alphaModFix/>
          </a:blip>
          <a:stretch>
            <a:fillRect/>
          </a:stretch>
        </p:blipFill>
        <p:spPr>
          <a:xfrm>
            <a:off x="4002117" y="489800"/>
            <a:ext cx="3764308" cy="4653700"/>
          </a:xfrm>
          <a:prstGeom prst="rect">
            <a:avLst/>
          </a:prstGeom>
          <a:noFill/>
          <a:ln>
            <a:noFill/>
          </a:ln>
        </p:spPr>
      </p:pic>
      <p:sp>
        <p:nvSpPr>
          <p:cNvPr id="2" name="TextBox 1"/>
          <p:cNvSpPr txBox="1"/>
          <p:nvPr/>
        </p:nvSpPr>
        <p:spPr>
          <a:xfrm>
            <a:off x="1026150" y="984425"/>
            <a:ext cx="3318553" cy="307777"/>
          </a:xfrm>
          <a:prstGeom prst="rect">
            <a:avLst/>
          </a:prstGeom>
          <a:noFill/>
        </p:spPr>
        <p:txBody>
          <a:bodyPr wrap="square" rtlCol="0">
            <a:spAutoFit/>
          </a:bodyPr>
          <a:lstStyle/>
          <a:p>
            <a:r>
              <a:rPr lang="en-US" smtClean="0">
                <a:latin typeface="SF Text" panose="00000500000000000000" pitchFamily="50" charset="0"/>
                <a:ea typeface="SF Text" panose="00000500000000000000" pitchFamily="50" charset="0"/>
              </a:rPr>
              <a:t>Responder preguntas</a:t>
            </a:r>
            <a:endParaRPr lang="en-US">
              <a:latin typeface="SF Text" panose="00000500000000000000" pitchFamily="50" charset="0"/>
              <a:ea typeface="SF Text" panose="00000500000000000000" pitchFamily="50" charset="0"/>
            </a:endParaRPr>
          </a:p>
        </p:txBody>
      </p:sp>
      <p:pic>
        <p:nvPicPr>
          <p:cNvPr id="3" name="Picture 2"/>
          <p:cNvPicPr>
            <a:picLocks/>
          </p:cNvPicPr>
          <p:nvPr/>
        </p:nvPicPr>
        <p:blipFill>
          <a:blip r:embed="rId4"/>
          <a:stretch>
            <a:fillRect/>
          </a:stretch>
        </p:blipFill>
        <p:spPr>
          <a:xfrm>
            <a:off x="4175809" y="3798444"/>
            <a:ext cx="337787" cy="337554"/>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24286" y="907143"/>
            <a:ext cx="1593439" cy="2721428"/>
          </a:xfrm>
          <a:prstGeom prst="rect">
            <a:avLst/>
          </a:prstGeom>
        </p:spPr>
      </p:pic>
    </p:spTree>
    <p:extLst>
      <p:ext uri="{BB962C8B-B14F-4D97-AF65-F5344CB8AC3E}">
        <p14:creationId xmlns:p14="http://schemas.microsoft.com/office/powerpoint/2010/main" val="405007187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Shape 275"/>
          <p:cNvSpPr txBox="1">
            <a:spLocks noGrp="1"/>
          </p:cNvSpPr>
          <p:nvPr>
            <p:ph type="sldNum" idx="12"/>
          </p:nvPr>
        </p:nvSpPr>
        <p:spPr>
          <a:xfrm>
            <a:off x="7766425" y="648725"/>
            <a:ext cx="548700" cy="6714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fld id="{00000000-1234-1234-1234-123412341234}" type="slidenum">
              <a:rPr lang="en">
                <a:solidFill>
                  <a:srgbClr val="00BEF2"/>
                </a:solidFill>
              </a:rPr>
              <a:t>8</a:t>
            </a:fld>
            <a:endParaRPr>
              <a:solidFill>
                <a:srgbClr val="00BEF2"/>
              </a:solidFill>
            </a:endParaRPr>
          </a:p>
        </p:txBody>
      </p:sp>
      <p:sp>
        <p:nvSpPr>
          <p:cNvPr id="276" name="Shape 276"/>
          <p:cNvSpPr txBox="1">
            <a:spLocks noGrp="1"/>
          </p:cNvSpPr>
          <p:nvPr>
            <p:ph type="body" idx="4294967295"/>
          </p:nvPr>
        </p:nvSpPr>
        <p:spPr>
          <a:xfrm>
            <a:off x="1026150" y="1527709"/>
            <a:ext cx="3710237" cy="2750116"/>
          </a:xfrm>
          <a:prstGeom prst="rect">
            <a:avLst/>
          </a:prstGeom>
        </p:spPr>
        <p:txBody>
          <a:bodyPr spcFirstLastPara="1" wrap="square" lIns="91425" tIns="91425" rIns="91425" bIns="91425" anchor="b" anchorCtr="0">
            <a:noAutofit/>
          </a:bodyPr>
          <a:lstStyle/>
          <a:p>
            <a:pPr marL="0" lvl="0" indent="0" rtl="0">
              <a:spcBef>
                <a:spcPts val="600"/>
              </a:spcBef>
              <a:spcAft>
                <a:spcPts val="0"/>
              </a:spcAft>
              <a:buNone/>
            </a:pPr>
            <a:r>
              <a:rPr lang="es-ES" sz="1400" smtClean="0">
                <a:solidFill>
                  <a:srgbClr val="FFFFFF"/>
                </a:solidFill>
                <a:latin typeface="SF Display" panose="00000500000000000000" pitchFamily="50" charset="0"/>
                <a:ea typeface="SF Display" panose="00000500000000000000" pitchFamily="50" charset="0"/>
                <a:cs typeface="Montserrat"/>
                <a:sym typeface="Montserrat"/>
              </a:rPr>
              <a:t>Sabemos que siempre viene bien una pausa, por lo que entre cada pregunta tienes la opción de descansar, ver tus estadísticas, seguir con la siguiente pregunta…y también de abandonar si te rindes.</a:t>
            </a:r>
          </a:p>
          <a:p>
            <a:pPr marL="0" lvl="0" indent="0" rtl="0">
              <a:spcBef>
                <a:spcPts val="600"/>
              </a:spcBef>
              <a:spcAft>
                <a:spcPts val="0"/>
              </a:spcAft>
              <a:buNone/>
            </a:pPr>
            <a:endParaRPr lang="es-ES" sz="1400">
              <a:solidFill>
                <a:srgbClr val="FFFFFF"/>
              </a:solidFill>
              <a:latin typeface="SF Display" panose="00000500000000000000" pitchFamily="50" charset="0"/>
              <a:ea typeface="SF Display" panose="00000500000000000000" pitchFamily="50" charset="0"/>
              <a:cs typeface="Montserrat"/>
              <a:sym typeface="Montserrat"/>
            </a:endParaRPr>
          </a:p>
          <a:p>
            <a:pPr marL="0" lvl="0" indent="0" rtl="0">
              <a:spcBef>
                <a:spcPts val="600"/>
              </a:spcBef>
              <a:spcAft>
                <a:spcPts val="0"/>
              </a:spcAft>
              <a:buNone/>
            </a:pPr>
            <a:endParaRPr lang="es-ES" sz="1400" smtClean="0">
              <a:solidFill>
                <a:srgbClr val="FFFFFF"/>
              </a:solidFill>
              <a:latin typeface="SF Display" panose="00000500000000000000" pitchFamily="50" charset="0"/>
              <a:ea typeface="SF Display" panose="00000500000000000000" pitchFamily="50" charset="0"/>
              <a:cs typeface="Montserrat"/>
              <a:sym typeface="Montserrat"/>
            </a:endParaRPr>
          </a:p>
          <a:p>
            <a:pPr marL="0" lvl="0" indent="0" rtl="0">
              <a:spcBef>
                <a:spcPts val="600"/>
              </a:spcBef>
              <a:spcAft>
                <a:spcPts val="0"/>
              </a:spcAft>
              <a:buNone/>
            </a:pPr>
            <a:r>
              <a:rPr lang="es-ES" sz="1400" smtClean="0">
                <a:solidFill>
                  <a:srgbClr val="FFFFFF"/>
                </a:solidFill>
                <a:latin typeface="SF Display" panose="00000500000000000000" pitchFamily="50" charset="0"/>
                <a:ea typeface="SF Display" panose="00000500000000000000" pitchFamily="50" charset="0"/>
                <a:cs typeface="Montserrat"/>
                <a:sym typeface="Montserrat"/>
              </a:rPr>
              <a:t>En las estadísticas aparecen el número de aciertos, la puntuación obtenida (150 puntos por acierto) y el tiempo medio que has empleado para responder las preguntas. </a:t>
            </a:r>
            <a:endParaRPr sz="1400">
              <a:solidFill>
                <a:srgbClr val="FFFFFF"/>
              </a:solidFill>
              <a:latin typeface="SF Display" panose="00000500000000000000" pitchFamily="50" charset="0"/>
              <a:ea typeface="SF Display" panose="00000500000000000000" pitchFamily="50" charset="0"/>
              <a:cs typeface="Montserrat"/>
              <a:sym typeface="Montserrat"/>
            </a:endParaRPr>
          </a:p>
        </p:txBody>
      </p:sp>
      <p:sp>
        <p:nvSpPr>
          <p:cNvPr id="2" name="TextBox 1"/>
          <p:cNvSpPr txBox="1"/>
          <p:nvPr/>
        </p:nvSpPr>
        <p:spPr>
          <a:xfrm>
            <a:off x="1026150" y="984425"/>
            <a:ext cx="3318553" cy="307777"/>
          </a:xfrm>
          <a:prstGeom prst="rect">
            <a:avLst/>
          </a:prstGeom>
          <a:noFill/>
        </p:spPr>
        <p:txBody>
          <a:bodyPr wrap="square" rtlCol="0">
            <a:spAutoFit/>
          </a:bodyPr>
          <a:lstStyle/>
          <a:p>
            <a:r>
              <a:rPr lang="en-US" smtClean="0">
                <a:latin typeface="SF Text" panose="00000500000000000000" pitchFamily="50" charset="0"/>
                <a:ea typeface="SF Text" panose="00000500000000000000" pitchFamily="50" charset="0"/>
              </a:rPr>
              <a:t>Pausa entre preguntas</a:t>
            </a:r>
            <a:endParaRPr lang="en-US">
              <a:latin typeface="SF Text" panose="00000500000000000000" pitchFamily="50" charset="0"/>
              <a:ea typeface="SF Text" panose="00000500000000000000" pitchFamily="50" charset="0"/>
            </a:endParaRPr>
          </a:p>
        </p:txBody>
      </p:sp>
      <p:pic>
        <p:nvPicPr>
          <p:cNvPr id="4" name="Picture 3"/>
          <p:cNvPicPr>
            <a:picLocks/>
          </p:cNvPicPr>
          <p:nvPr/>
        </p:nvPicPr>
        <p:blipFill>
          <a:blip r:embed="rId3"/>
          <a:stretch>
            <a:fillRect/>
          </a:stretch>
        </p:blipFill>
        <p:spPr>
          <a:xfrm>
            <a:off x="2685426" y="2706552"/>
            <a:ext cx="382303" cy="39243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01890" y="0"/>
            <a:ext cx="6403760" cy="5143500"/>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90163" y="1666985"/>
            <a:ext cx="1661427" cy="2924812"/>
          </a:xfrm>
          <a:prstGeom prst="rect">
            <a:avLst/>
          </a:prstGeom>
        </p:spPr>
      </p:pic>
    </p:spTree>
    <p:extLst>
      <p:ext uri="{BB962C8B-B14F-4D97-AF65-F5344CB8AC3E}">
        <p14:creationId xmlns:p14="http://schemas.microsoft.com/office/powerpoint/2010/main" val="154189430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Shape 275"/>
          <p:cNvSpPr txBox="1">
            <a:spLocks noGrp="1"/>
          </p:cNvSpPr>
          <p:nvPr>
            <p:ph type="sldNum" idx="12"/>
          </p:nvPr>
        </p:nvSpPr>
        <p:spPr>
          <a:xfrm>
            <a:off x="7766425" y="648725"/>
            <a:ext cx="548700" cy="6714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fld id="{00000000-1234-1234-1234-123412341234}" type="slidenum">
              <a:rPr lang="en">
                <a:solidFill>
                  <a:srgbClr val="00BEF2"/>
                </a:solidFill>
              </a:rPr>
              <a:t>9</a:t>
            </a:fld>
            <a:endParaRPr>
              <a:solidFill>
                <a:srgbClr val="00BEF2"/>
              </a:solidFill>
            </a:endParaRPr>
          </a:p>
        </p:txBody>
      </p:sp>
      <p:sp>
        <p:nvSpPr>
          <p:cNvPr id="276" name="Shape 276"/>
          <p:cNvSpPr txBox="1">
            <a:spLocks noGrp="1"/>
          </p:cNvSpPr>
          <p:nvPr>
            <p:ph type="body" idx="4294967295"/>
          </p:nvPr>
        </p:nvSpPr>
        <p:spPr>
          <a:xfrm>
            <a:off x="1026150" y="1714499"/>
            <a:ext cx="3710237" cy="2231855"/>
          </a:xfrm>
          <a:prstGeom prst="rect">
            <a:avLst/>
          </a:prstGeom>
        </p:spPr>
        <p:txBody>
          <a:bodyPr spcFirstLastPara="1" wrap="square" lIns="91425" tIns="91425" rIns="91425" bIns="91425" anchor="b" anchorCtr="0">
            <a:noAutofit/>
          </a:bodyPr>
          <a:lstStyle/>
          <a:p>
            <a:pPr marL="0" lvl="0" indent="0" rtl="0">
              <a:spcBef>
                <a:spcPts val="600"/>
              </a:spcBef>
              <a:spcAft>
                <a:spcPts val="0"/>
              </a:spcAft>
              <a:buNone/>
            </a:pPr>
            <a:r>
              <a:rPr lang="es-ES" sz="1400" smtClean="0">
                <a:solidFill>
                  <a:srgbClr val="FFFFFF"/>
                </a:solidFill>
                <a:latin typeface="SF Display" panose="00000500000000000000" pitchFamily="50" charset="0"/>
                <a:ea typeface="SF Display" panose="00000500000000000000" pitchFamily="50" charset="0"/>
                <a:cs typeface="Montserrat"/>
                <a:sym typeface="Montserrat"/>
              </a:rPr>
              <a:t>Una vez tu partida haya finalizado obtendrás una pantalla con las estadísticas que ya hemos visto.</a:t>
            </a:r>
          </a:p>
          <a:p>
            <a:pPr marL="0" lvl="0" indent="0" rtl="0">
              <a:spcBef>
                <a:spcPts val="600"/>
              </a:spcBef>
              <a:spcAft>
                <a:spcPts val="0"/>
              </a:spcAft>
              <a:buNone/>
            </a:pPr>
            <a:endParaRPr lang="es-ES" sz="1400">
              <a:solidFill>
                <a:srgbClr val="FFFFFF"/>
              </a:solidFill>
              <a:latin typeface="SF Display" panose="00000500000000000000" pitchFamily="50" charset="0"/>
              <a:ea typeface="SF Display" panose="00000500000000000000" pitchFamily="50" charset="0"/>
              <a:cs typeface="Montserrat"/>
              <a:sym typeface="Montserrat"/>
            </a:endParaRPr>
          </a:p>
          <a:p>
            <a:pPr marL="0" lvl="0" indent="0" rtl="0">
              <a:spcBef>
                <a:spcPts val="600"/>
              </a:spcBef>
              <a:spcAft>
                <a:spcPts val="0"/>
              </a:spcAft>
              <a:buNone/>
            </a:pPr>
            <a:endParaRPr lang="es-ES" sz="1400">
              <a:solidFill>
                <a:srgbClr val="FFFFFF"/>
              </a:solidFill>
              <a:latin typeface="SF Display" panose="00000500000000000000" pitchFamily="50" charset="0"/>
              <a:ea typeface="SF Display" panose="00000500000000000000" pitchFamily="50" charset="0"/>
              <a:cs typeface="Montserrat"/>
              <a:sym typeface="Montserrat"/>
            </a:endParaRPr>
          </a:p>
          <a:p>
            <a:pPr marL="0" lvl="0" indent="0" rtl="0">
              <a:spcBef>
                <a:spcPts val="600"/>
              </a:spcBef>
              <a:spcAft>
                <a:spcPts val="0"/>
              </a:spcAft>
              <a:buNone/>
            </a:pPr>
            <a:endParaRPr lang="es-ES" sz="1400" smtClean="0">
              <a:solidFill>
                <a:srgbClr val="FFFFFF"/>
              </a:solidFill>
              <a:latin typeface="SF Display" panose="00000500000000000000" pitchFamily="50" charset="0"/>
              <a:ea typeface="SF Display" panose="00000500000000000000" pitchFamily="50" charset="0"/>
              <a:cs typeface="Montserrat"/>
              <a:sym typeface="Montserrat"/>
            </a:endParaRPr>
          </a:p>
          <a:p>
            <a:pPr marL="0" lvl="0" indent="0" rtl="0">
              <a:spcBef>
                <a:spcPts val="600"/>
              </a:spcBef>
              <a:spcAft>
                <a:spcPts val="0"/>
              </a:spcAft>
              <a:buNone/>
            </a:pPr>
            <a:r>
              <a:rPr lang="es-ES" sz="1400" smtClean="0">
                <a:solidFill>
                  <a:srgbClr val="FFFFFF"/>
                </a:solidFill>
                <a:latin typeface="SF Display" panose="00000500000000000000" pitchFamily="50" charset="0"/>
                <a:ea typeface="SF Display" panose="00000500000000000000" pitchFamily="50" charset="0"/>
                <a:cs typeface="Montserrat"/>
                <a:sym typeface="Montserrat"/>
              </a:rPr>
              <a:t>Tendras la opción de volver a jugar, de volver a la pantalla principal o de compartir tu resultado. </a:t>
            </a:r>
            <a:endParaRPr sz="1400">
              <a:solidFill>
                <a:srgbClr val="FFFFFF"/>
              </a:solidFill>
              <a:latin typeface="SF Display" panose="00000500000000000000" pitchFamily="50" charset="0"/>
              <a:ea typeface="SF Display" panose="00000500000000000000" pitchFamily="50" charset="0"/>
              <a:cs typeface="Montserrat"/>
              <a:sym typeface="Montserrat"/>
            </a:endParaRPr>
          </a:p>
        </p:txBody>
      </p:sp>
      <p:sp>
        <p:nvSpPr>
          <p:cNvPr id="2" name="TextBox 1"/>
          <p:cNvSpPr txBox="1"/>
          <p:nvPr/>
        </p:nvSpPr>
        <p:spPr>
          <a:xfrm>
            <a:off x="1026150" y="984425"/>
            <a:ext cx="3318553" cy="307777"/>
          </a:xfrm>
          <a:prstGeom prst="rect">
            <a:avLst/>
          </a:prstGeom>
          <a:noFill/>
        </p:spPr>
        <p:txBody>
          <a:bodyPr wrap="square" rtlCol="0">
            <a:spAutoFit/>
          </a:bodyPr>
          <a:lstStyle/>
          <a:p>
            <a:r>
              <a:rPr lang="en-US" smtClean="0">
                <a:latin typeface="SF Text" panose="00000500000000000000" pitchFamily="50" charset="0"/>
                <a:ea typeface="SF Text" panose="00000500000000000000" pitchFamily="50" charset="0"/>
              </a:rPr>
              <a:t>Resultados de una partida</a:t>
            </a:r>
            <a:endParaRPr lang="en-US">
              <a:latin typeface="SF Text" panose="00000500000000000000" pitchFamily="50" charset="0"/>
              <a:ea typeface="SF Text" panose="00000500000000000000" pitchFamily="50" charset="0"/>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01890" y="0"/>
            <a:ext cx="6403760" cy="5143500"/>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1156204">
            <a:off x="1916149" y="2394477"/>
            <a:ext cx="871892" cy="871892"/>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933071">
            <a:off x="2946256" y="2549688"/>
            <a:ext cx="561473" cy="561473"/>
          </a:xfrm>
          <a:prstGeom prst="rect">
            <a:avLst/>
          </a:prstGeom>
        </p:spPr>
      </p:pic>
      <p:pic>
        <p:nvPicPr>
          <p:cNvPr id="4" name="Picture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95089" y="1657321"/>
            <a:ext cx="1656501" cy="2907422"/>
          </a:xfrm>
          <a:prstGeom prst="rect">
            <a:avLst/>
          </a:prstGeom>
        </p:spPr>
      </p:pic>
    </p:spTree>
    <p:extLst>
      <p:ext uri="{BB962C8B-B14F-4D97-AF65-F5344CB8AC3E}">
        <p14:creationId xmlns:p14="http://schemas.microsoft.com/office/powerpoint/2010/main" val="2075000787"/>
      </p:ext>
    </p:extLst>
  </p:cSld>
  <p:clrMapOvr>
    <a:masterClrMapping/>
  </p:clrMapOvr>
  <p:timing>
    <p:tnLst>
      <p:par>
        <p:cTn id="1" dur="indefinite" restart="never" nodeType="tmRoot"/>
      </p:par>
    </p:tnLst>
  </p:timing>
</p:sld>
</file>

<file path=ppt/theme/theme1.xml><?xml version="1.0" encoding="utf-8"?>
<a:theme xmlns:a="http://schemas.openxmlformats.org/drawingml/2006/main" name="Gremio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1" width="350" row="2">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6081EB5C-37C9-4BB5-973F-C5881377B4C6}">
  <we:reference id="wa104380121" version="2.0.0.0" store="en-US" storeType="OMEX"/>
  <we:alternateReferences>
    <we:reference id="wa104380121" version="2.0.0.0" store="en-US"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258</TotalTime>
  <Words>616</Words>
  <Application>Microsoft Office PowerPoint</Application>
  <PresentationFormat>On-screen Show (16:9)</PresentationFormat>
  <Paragraphs>70</Paragraphs>
  <Slides>13</Slides>
  <Notes>13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Source Sans Pro</vt:lpstr>
      <vt:lpstr>SF Display</vt:lpstr>
      <vt:lpstr>Montserrat</vt:lpstr>
      <vt:lpstr>SF Text</vt:lpstr>
      <vt:lpstr>Arial</vt:lpstr>
      <vt:lpstr>Gremio template</vt:lpstr>
      <vt:lpstr>Quiz! Manual de usuario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¡Disfruta de Quiz!</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IS YOUR PRESENTATION TITLE</dc:title>
  <dc:creator>Alfonso López Ruiz</dc:creator>
  <cp:lastModifiedBy>Alfonso López Ruiz</cp:lastModifiedBy>
  <cp:revision>18</cp:revision>
  <dcterms:modified xsi:type="dcterms:W3CDTF">2018-05-03T07:18:52Z</dcterms:modified>
</cp:coreProperties>
</file>